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8"/>
  </p:notesMasterIdLst>
  <p:sldIdLst>
    <p:sldId id="257" r:id="rId3"/>
    <p:sldId id="309" r:id="rId4"/>
    <p:sldId id="256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58" r:id="rId23"/>
    <p:sldId id="266" r:id="rId24"/>
    <p:sldId id="267" r:id="rId25"/>
    <p:sldId id="268" r:id="rId26"/>
    <p:sldId id="264" r:id="rId27"/>
    <p:sldId id="305" r:id="rId28"/>
    <p:sldId id="265" r:id="rId29"/>
    <p:sldId id="269" r:id="rId30"/>
    <p:sldId id="259" r:id="rId31"/>
    <p:sldId id="260" r:id="rId32"/>
    <p:sldId id="261" r:id="rId33"/>
    <p:sldId id="262" r:id="rId34"/>
    <p:sldId id="263" r:id="rId35"/>
    <p:sldId id="304" r:id="rId36"/>
    <p:sldId id="270" r:id="rId37"/>
    <p:sldId id="271" r:id="rId38"/>
    <p:sldId id="281" r:id="rId39"/>
    <p:sldId id="282" r:id="rId40"/>
    <p:sldId id="283" r:id="rId41"/>
    <p:sldId id="302" r:id="rId42"/>
    <p:sldId id="272" r:id="rId43"/>
    <p:sldId id="308" r:id="rId44"/>
    <p:sldId id="273" r:id="rId45"/>
    <p:sldId id="274" r:id="rId46"/>
    <p:sldId id="275" r:id="rId47"/>
    <p:sldId id="276" r:id="rId48"/>
    <p:sldId id="306" r:id="rId49"/>
    <p:sldId id="277" r:id="rId50"/>
    <p:sldId id="278" r:id="rId51"/>
    <p:sldId id="311" r:id="rId52"/>
    <p:sldId id="279" r:id="rId53"/>
    <p:sldId id="280" r:id="rId54"/>
    <p:sldId id="310" r:id="rId55"/>
    <p:sldId id="303" r:id="rId56"/>
    <p:sldId id="307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FB96F-2FF2-DE42-B72B-4A5CCDA8D134}" v="96" dt="2025-07-09T15:56:35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00"/>
  </p:normalViewPr>
  <p:slideViewPr>
    <p:cSldViewPr snapToGrid="0" showGuides="1">
      <p:cViewPr varScale="1">
        <p:scale>
          <a:sx n="100" d="100"/>
          <a:sy n="100" d="100"/>
        </p:scale>
        <p:origin x="1144" y="4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9FDFB96F-2FF2-DE42-B72B-4A5CCDA8D134}"/>
    <pc:docChg chg="undo custSel addSld delSld modSld">
      <pc:chgData name="Diego Mariano" userId="c5bc56b00d061272" providerId="LiveId" clId="{9FDFB96F-2FF2-DE42-B72B-4A5CCDA8D134}" dt="2025-07-09T16:01:29.772" v="2604" actId="114"/>
      <pc:docMkLst>
        <pc:docMk/>
      </pc:docMkLst>
      <pc:sldChg chg="add">
        <pc:chgData name="Diego Mariano" userId="c5bc56b00d061272" providerId="LiveId" clId="{9FDFB96F-2FF2-DE42-B72B-4A5CCDA8D134}" dt="2025-07-09T02:24:08.197" v="998"/>
        <pc:sldMkLst>
          <pc:docMk/>
          <pc:sldMk cId="2852756913" sldId="256"/>
        </pc:sldMkLst>
      </pc:sldChg>
      <pc:sldChg chg="add del">
        <pc:chgData name="Diego Mariano" userId="c5bc56b00d061272" providerId="LiveId" clId="{9FDFB96F-2FF2-DE42-B72B-4A5CCDA8D134}" dt="2025-07-09T02:26:02.908" v="1036" actId="2696"/>
        <pc:sldMkLst>
          <pc:docMk/>
          <pc:sldMk cId="2041971172" sldId="259"/>
        </pc:sldMkLst>
      </pc:sldChg>
      <pc:sldChg chg="addSp modSp mod">
        <pc:chgData name="Diego Mariano" userId="c5bc56b00d061272" providerId="LiveId" clId="{9FDFB96F-2FF2-DE42-B72B-4A5CCDA8D134}" dt="2025-07-09T15:50:56.009" v="2257" actId="2085"/>
        <pc:sldMkLst>
          <pc:docMk/>
          <pc:sldMk cId="1446337417" sldId="261"/>
        </pc:sldMkLst>
        <pc:spChg chg="add mod">
          <ac:chgData name="Diego Mariano" userId="c5bc56b00d061272" providerId="LiveId" clId="{9FDFB96F-2FF2-DE42-B72B-4A5CCDA8D134}" dt="2025-07-09T15:50:56.009" v="2257" actId="2085"/>
          <ac:spMkLst>
            <pc:docMk/>
            <pc:sldMk cId="1446337417" sldId="261"/>
            <ac:spMk id="5" creationId="{5CD6A422-9AA9-FD2E-FDAD-9DAABFA18633}"/>
          </ac:spMkLst>
        </pc:spChg>
      </pc:sldChg>
      <pc:sldChg chg="addSp modSp mod">
        <pc:chgData name="Diego Mariano" userId="c5bc56b00d061272" providerId="LiveId" clId="{9FDFB96F-2FF2-DE42-B72B-4A5CCDA8D134}" dt="2025-07-09T02:27:24.037" v="1098" actId="1076"/>
        <pc:sldMkLst>
          <pc:docMk/>
          <pc:sldMk cId="1866697916" sldId="263"/>
        </pc:sldMkLst>
        <pc:spChg chg="mod">
          <ac:chgData name="Diego Mariano" userId="c5bc56b00d061272" providerId="LiveId" clId="{9FDFB96F-2FF2-DE42-B72B-4A5CCDA8D134}" dt="2025-07-09T02:27:09.043" v="1084" actId="1076"/>
          <ac:spMkLst>
            <pc:docMk/>
            <pc:sldMk cId="1866697916" sldId="263"/>
            <ac:spMk id="5" creationId="{892BC61E-E53D-23B0-D9AC-5FCB499C635B}"/>
          </ac:spMkLst>
        </pc:spChg>
        <pc:spChg chg="add mod">
          <ac:chgData name="Diego Mariano" userId="c5bc56b00d061272" providerId="LiveId" clId="{9FDFB96F-2FF2-DE42-B72B-4A5CCDA8D134}" dt="2025-07-09T02:27:13.275" v="1085" actId="1076"/>
          <ac:spMkLst>
            <pc:docMk/>
            <pc:sldMk cId="1866697916" sldId="263"/>
            <ac:spMk id="6" creationId="{2936CD60-D92D-5A88-8997-2D2C54A208B4}"/>
          </ac:spMkLst>
        </pc:spChg>
        <pc:spChg chg="add mod">
          <ac:chgData name="Diego Mariano" userId="c5bc56b00d061272" providerId="LiveId" clId="{9FDFB96F-2FF2-DE42-B72B-4A5CCDA8D134}" dt="2025-07-09T02:27:24.037" v="1098" actId="1076"/>
          <ac:spMkLst>
            <pc:docMk/>
            <pc:sldMk cId="1866697916" sldId="263"/>
            <ac:spMk id="7" creationId="{08C23E43-1A07-C522-5448-27EA10489B8C}"/>
          </ac:spMkLst>
        </pc:spChg>
        <pc:picChg chg="mod">
          <ac:chgData name="Diego Mariano" userId="c5bc56b00d061272" providerId="LiveId" clId="{9FDFB96F-2FF2-DE42-B72B-4A5CCDA8D134}" dt="2025-07-09T02:27:04.968" v="1083" actId="14100"/>
          <ac:picMkLst>
            <pc:docMk/>
            <pc:sldMk cId="1866697916" sldId="263"/>
            <ac:picMk id="4" creationId="{AB8C8760-C9AE-284A-74B8-532584F9D4DB}"/>
          </ac:picMkLst>
        </pc:picChg>
      </pc:sldChg>
      <pc:sldChg chg="addSp modSp mod">
        <pc:chgData name="Diego Mariano" userId="c5bc56b00d061272" providerId="LiveId" clId="{9FDFB96F-2FF2-DE42-B72B-4A5CCDA8D134}" dt="2025-07-09T02:25:35.036" v="1032" actId="1076"/>
        <pc:sldMkLst>
          <pc:docMk/>
          <pc:sldMk cId="2612920185" sldId="264"/>
        </pc:sldMkLst>
        <pc:spChg chg="add mod">
          <ac:chgData name="Diego Mariano" userId="c5bc56b00d061272" providerId="LiveId" clId="{9FDFB96F-2FF2-DE42-B72B-4A5CCDA8D134}" dt="2025-07-09T02:25:35.036" v="1032" actId="1076"/>
          <ac:spMkLst>
            <pc:docMk/>
            <pc:sldMk cId="2612920185" sldId="264"/>
            <ac:spMk id="6" creationId="{F8C9118D-6F98-AE81-A19E-6455FA1F0B75}"/>
          </ac:spMkLst>
        </pc:spChg>
      </pc:sldChg>
      <pc:sldChg chg="modSp mod">
        <pc:chgData name="Diego Mariano" userId="c5bc56b00d061272" providerId="LiveId" clId="{9FDFB96F-2FF2-DE42-B72B-4A5CCDA8D134}" dt="2025-07-09T02:25:47.345" v="1034" actId="14100"/>
        <pc:sldMkLst>
          <pc:docMk/>
          <pc:sldMk cId="2676510629" sldId="269"/>
        </pc:sldMkLst>
        <pc:picChg chg="mod">
          <ac:chgData name="Diego Mariano" userId="c5bc56b00d061272" providerId="LiveId" clId="{9FDFB96F-2FF2-DE42-B72B-4A5CCDA8D134}" dt="2025-07-09T02:25:47.345" v="1034" actId="14100"/>
          <ac:picMkLst>
            <pc:docMk/>
            <pc:sldMk cId="2676510629" sldId="269"/>
            <ac:picMk id="2" creationId="{912FD917-00B7-F961-8D80-439389404528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29:24.913" v="1138" actId="20577"/>
        <pc:sldMkLst>
          <pc:docMk/>
          <pc:sldMk cId="237644677" sldId="272"/>
        </pc:sldMkLst>
        <pc:spChg chg="add mod">
          <ac:chgData name="Diego Mariano" userId="c5bc56b00d061272" providerId="LiveId" clId="{9FDFB96F-2FF2-DE42-B72B-4A5CCDA8D134}" dt="2025-07-08T17:12:42.403" v="13" actId="20577"/>
          <ac:spMkLst>
            <pc:docMk/>
            <pc:sldMk cId="237644677" sldId="272"/>
            <ac:spMk id="2" creationId="{72C2DAAC-D480-FB05-0121-F1C71A3731AC}"/>
          </ac:spMkLst>
        </pc:spChg>
        <pc:spChg chg="add mod">
          <ac:chgData name="Diego Mariano" userId="c5bc56b00d061272" providerId="LiveId" clId="{9FDFB96F-2FF2-DE42-B72B-4A5CCDA8D134}" dt="2025-07-08T17:24:51.146" v="265" actId="1076"/>
          <ac:spMkLst>
            <pc:docMk/>
            <pc:sldMk cId="237644677" sldId="272"/>
            <ac:spMk id="6" creationId="{98FF597E-1A48-A9A2-28BD-A2CBFB1EA7EF}"/>
          </ac:spMkLst>
        </pc:spChg>
        <pc:spChg chg="add mod">
          <ac:chgData name="Diego Mariano" userId="c5bc56b00d061272" providerId="LiveId" clId="{9FDFB96F-2FF2-DE42-B72B-4A5CCDA8D134}" dt="2025-07-09T02:29:24.913" v="1138" actId="20577"/>
          <ac:spMkLst>
            <pc:docMk/>
            <pc:sldMk cId="237644677" sldId="272"/>
            <ac:spMk id="8" creationId="{73ECBD67-3791-2874-A224-2A7F732F3888}"/>
          </ac:spMkLst>
        </pc:spChg>
        <pc:picChg chg="add mod">
          <ac:chgData name="Diego Mariano" userId="c5bc56b00d061272" providerId="LiveId" clId="{9FDFB96F-2FF2-DE42-B72B-4A5CCDA8D134}" dt="2025-07-08T17:14:56.856" v="24"/>
          <ac:picMkLst>
            <pc:docMk/>
            <pc:sldMk cId="237644677" sldId="272"/>
            <ac:picMk id="3" creationId="{AF7C33CD-194C-4D92-BE72-2D37942A624D}"/>
          </ac:picMkLst>
        </pc:picChg>
        <pc:picChg chg="add mod">
          <ac:chgData name="Diego Mariano" userId="c5bc56b00d061272" providerId="LiveId" clId="{9FDFB96F-2FF2-DE42-B72B-4A5CCDA8D134}" dt="2025-07-08T17:24:03.060" v="258" actId="1076"/>
          <ac:picMkLst>
            <pc:docMk/>
            <pc:sldMk cId="237644677" sldId="272"/>
            <ac:picMk id="4" creationId="{2CD4E086-14EE-90E5-22F9-F06AC3073D29}"/>
          </ac:picMkLst>
        </pc:picChg>
        <pc:picChg chg="add mod">
          <ac:chgData name="Diego Mariano" userId="c5bc56b00d061272" providerId="LiveId" clId="{9FDFB96F-2FF2-DE42-B72B-4A5CCDA8D134}" dt="2025-07-08T17:24:41.638" v="262" actId="1076"/>
          <ac:picMkLst>
            <pc:docMk/>
            <pc:sldMk cId="237644677" sldId="272"/>
            <ac:picMk id="5" creationId="{C1BE3BF9-191D-82C8-A1B2-E9D80C814763}"/>
          </ac:picMkLst>
        </pc:picChg>
      </pc:sldChg>
      <pc:sldChg chg="addSp modSp new mod">
        <pc:chgData name="Diego Mariano" userId="c5bc56b00d061272" providerId="LiveId" clId="{9FDFB96F-2FF2-DE42-B72B-4A5CCDA8D134}" dt="2025-07-08T17:15:06.117" v="29" actId="1076"/>
        <pc:sldMkLst>
          <pc:docMk/>
          <pc:sldMk cId="103453284" sldId="273"/>
        </pc:sldMkLst>
        <pc:spChg chg="mod">
          <ac:chgData name="Diego Mariano" userId="c5bc56b00d061272" providerId="LiveId" clId="{9FDFB96F-2FF2-DE42-B72B-4A5CCDA8D134}" dt="2025-07-08T17:12:50.656" v="22" actId="20577"/>
          <ac:spMkLst>
            <pc:docMk/>
            <pc:sldMk cId="103453284" sldId="273"/>
            <ac:spMk id="2" creationId="{1A6B2B52-7577-3C2E-DEBE-ED4D8CAC1744}"/>
          </ac:spMkLst>
        </pc:spChg>
        <pc:spChg chg="add mod">
          <ac:chgData name="Diego Mariano" userId="c5bc56b00d061272" providerId="LiveId" clId="{9FDFB96F-2FF2-DE42-B72B-4A5CCDA8D134}" dt="2025-07-08T17:15:06.117" v="29" actId="1076"/>
          <ac:spMkLst>
            <pc:docMk/>
            <pc:sldMk cId="103453284" sldId="273"/>
            <ac:spMk id="4" creationId="{B4CA8531-ACCF-24FB-321D-F2B4CB36645F}"/>
          </ac:spMkLst>
        </pc:spChg>
        <pc:picChg chg="add mod">
          <ac:chgData name="Diego Mariano" userId="c5bc56b00d061272" providerId="LiveId" clId="{9FDFB96F-2FF2-DE42-B72B-4A5CCDA8D134}" dt="2025-07-08T17:14:58.041" v="25"/>
          <ac:picMkLst>
            <pc:docMk/>
            <pc:sldMk cId="103453284" sldId="273"/>
            <ac:picMk id="3" creationId="{27E18993-8A36-26C9-30D3-4860BB3A91FE}"/>
          </ac:picMkLst>
        </pc:picChg>
      </pc:sldChg>
      <pc:sldChg chg="addSp modSp new mod">
        <pc:chgData name="Diego Mariano" userId="c5bc56b00d061272" providerId="LiveId" clId="{9FDFB96F-2FF2-DE42-B72B-4A5CCDA8D134}" dt="2025-07-08T17:23:28.718" v="256" actId="20577"/>
        <pc:sldMkLst>
          <pc:docMk/>
          <pc:sldMk cId="2036727131" sldId="274"/>
        </pc:sldMkLst>
        <pc:spChg chg="mod">
          <ac:chgData name="Diego Mariano" userId="c5bc56b00d061272" providerId="LiveId" clId="{9FDFB96F-2FF2-DE42-B72B-4A5CCDA8D134}" dt="2025-07-08T17:18:24.210" v="96" actId="20577"/>
          <ac:spMkLst>
            <pc:docMk/>
            <pc:sldMk cId="2036727131" sldId="274"/>
            <ac:spMk id="2" creationId="{494619D9-2866-331F-0284-E8DA65691D88}"/>
          </ac:spMkLst>
        </pc:spChg>
        <pc:spChg chg="add mod">
          <ac:chgData name="Diego Mariano" userId="c5bc56b00d061272" providerId="LiveId" clId="{9FDFB96F-2FF2-DE42-B72B-4A5CCDA8D134}" dt="2025-07-08T17:23:28.718" v="256" actId="20577"/>
          <ac:spMkLst>
            <pc:docMk/>
            <pc:sldMk cId="2036727131" sldId="274"/>
            <ac:spMk id="4" creationId="{C397823C-BD8F-D4C6-5B5B-7AE566C74C8F}"/>
          </ac:spMkLst>
        </pc:spChg>
        <pc:picChg chg="add mod">
          <ac:chgData name="Diego Mariano" userId="c5bc56b00d061272" providerId="LiveId" clId="{9FDFB96F-2FF2-DE42-B72B-4A5CCDA8D134}" dt="2025-07-08T17:18:08.648" v="51" actId="1076"/>
          <ac:picMkLst>
            <pc:docMk/>
            <pc:sldMk cId="2036727131" sldId="274"/>
            <ac:picMk id="5" creationId="{A259DA38-6F25-FD3D-F596-3D16C2BE832C}"/>
          </ac:picMkLst>
        </pc:picChg>
      </pc:sldChg>
      <pc:sldChg chg="addSp modSp new mod">
        <pc:chgData name="Diego Mariano" userId="c5bc56b00d061272" providerId="LiveId" clId="{9FDFB96F-2FF2-DE42-B72B-4A5CCDA8D134}" dt="2025-07-08T17:19:00.522" v="136" actId="20577"/>
        <pc:sldMkLst>
          <pc:docMk/>
          <pc:sldMk cId="1399240393" sldId="275"/>
        </pc:sldMkLst>
        <pc:spChg chg="mod">
          <ac:chgData name="Diego Mariano" userId="c5bc56b00d061272" providerId="LiveId" clId="{9FDFB96F-2FF2-DE42-B72B-4A5CCDA8D134}" dt="2025-07-08T17:19:00.522" v="136" actId="20577"/>
          <ac:spMkLst>
            <pc:docMk/>
            <pc:sldMk cId="1399240393" sldId="275"/>
            <ac:spMk id="2" creationId="{C2BFCDEC-16AF-3002-7083-3EC3342AF49A}"/>
          </ac:spMkLst>
        </pc:spChg>
        <pc:picChg chg="add mod">
          <ac:chgData name="Diego Mariano" userId="c5bc56b00d061272" providerId="LiveId" clId="{9FDFB96F-2FF2-DE42-B72B-4A5CCDA8D134}" dt="2025-07-08T17:18:41.980" v="101" actId="1076"/>
          <ac:picMkLst>
            <pc:docMk/>
            <pc:sldMk cId="1399240393" sldId="275"/>
            <ac:picMk id="3" creationId="{41AB3320-E7BF-1743-C57A-2565E08E645E}"/>
          </ac:picMkLst>
        </pc:picChg>
        <pc:picChg chg="add mod">
          <ac:chgData name="Diego Mariano" userId="c5bc56b00d061272" providerId="LiveId" clId="{9FDFB96F-2FF2-DE42-B72B-4A5CCDA8D134}" dt="2025-07-08T17:18:53.553" v="105" actId="1076"/>
          <ac:picMkLst>
            <pc:docMk/>
            <pc:sldMk cId="1399240393" sldId="275"/>
            <ac:picMk id="4" creationId="{F4BABB68-0D6D-A6EB-7C46-9BDA5FBFB493}"/>
          </ac:picMkLst>
        </pc:picChg>
      </pc:sldChg>
      <pc:sldChg chg="addSp delSp modSp new mod modNotesTx">
        <pc:chgData name="Diego Mariano" userId="c5bc56b00d061272" providerId="LiveId" clId="{9FDFB96F-2FF2-DE42-B72B-4A5CCDA8D134}" dt="2025-07-09T02:34:26.935" v="1230" actId="1076"/>
        <pc:sldMkLst>
          <pc:docMk/>
          <pc:sldMk cId="4070673322" sldId="276"/>
        </pc:sldMkLst>
        <pc:spChg chg="mod">
          <ac:chgData name="Diego Mariano" userId="c5bc56b00d061272" providerId="LiveId" clId="{9FDFB96F-2FF2-DE42-B72B-4A5CCDA8D134}" dt="2025-07-09T02:34:03.948" v="1227" actId="1076"/>
          <ac:spMkLst>
            <pc:docMk/>
            <pc:sldMk cId="4070673322" sldId="276"/>
            <ac:spMk id="2" creationId="{15DF8C84-6C62-4757-67A4-DE04B433F696}"/>
          </ac:spMkLst>
        </pc:spChg>
        <pc:spChg chg="add del mod">
          <ac:chgData name="Diego Mariano" userId="c5bc56b00d061272" providerId="LiveId" clId="{9FDFB96F-2FF2-DE42-B72B-4A5CCDA8D134}" dt="2025-07-08T17:20:24.305" v="149" actId="478"/>
          <ac:spMkLst>
            <pc:docMk/>
            <pc:sldMk cId="4070673322" sldId="276"/>
            <ac:spMk id="5" creationId="{0297BF6F-93B0-5CB7-A255-F9438AE331EC}"/>
          </ac:spMkLst>
        </pc:spChg>
        <pc:spChg chg="add mod">
          <ac:chgData name="Diego Mariano" userId="c5bc56b00d061272" providerId="LiveId" clId="{9FDFB96F-2FF2-DE42-B72B-4A5CCDA8D134}" dt="2025-07-09T02:34:00.807" v="1226" actId="1076"/>
          <ac:spMkLst>
            <pc:docMk/>
            <pc:sldMk cId="4070673322" sldId="276"/>
            <ac:spMk id="8" creationId="{75B361B9-25BA-A574-1680-F0BC3242D0BE}"/>
          </ac:spMkLst>
        </pc:spChg>
        <pc:spChg chg="add mod">
          <ac:chgData name="Diego Mariano" userId="c5bc56b00d061272" providerId="LiveId" clId="{9FDFB96F-2FF2-DE42-B72B-4A5CCDA8D134}" dt="2025-07-09T02:34:26.935" v="1230" actId="1076"/>
          <ac:spMkLst>
            <pc:docMk/>
            <pc:sldMk cId="4070673322" sldId="276"/>
            <ac:spMk id="9" creationId="{DF840B31-D275-7EAF-5B81-860C6CDB29F8}"/>
          </ac:spMkLst>
        </pc:spChg>
        <pc:picChg chg="add mod">
          <ac:chgData name="Diego Mariano" userId="c5bc56b00d061272" providerId="LiveId" clId="{9FDFB96F-2FF2-DE42-B72B-4A5CCDA8D134}" dt="2025-07-09T02:34:00.807" v="1226" actId="1076"/>
          <ac:picMkLst>
            <pc:docMk/>
            <pc:sldMk cId="4070673322" sldId="276"/>
            <ac:picMk id="3" creationId="{F3F76FB2-4A19-9F0C-38BB-BC0B41DBB66F}"/>
          </ac:picMkLst>
        </pc:picChg>
        <pc:picChg chg="add mod">
          <ac:chgData name="Diego Mariano" userId="c5bc56b00d061272" providerId="LiveId" clId="{9FDFB96F-2FF2-DE42-B72B-4A5CCDA8D134}" dt="2025-07-09T02:34:13.875" v="1228" actId="14100"/>
          <ac:picMkLst>
            <pc:docMk/>
            <pc:sldMk cId="4070673322" sldId="276"/>
            <ac:picMk id="6" creationId="{D9C8B2C3-A53D-7714-3361-0AA7B20D9580}"/>
          </ac:picMkLst>
        </pc:picChg>
        <pc:picChg chg="add mod">
          <ac:chgData name="Diego Mariano" userId="c5bc56b00d061272" providerId="LiveId" clId="{9FDFB96F-2FF2-DE42-B72B-4A5CCDA8D134}" dt="2025-07-09T02:34:17.892" v="1229" actId="1076"/>
          <ac:picMkLst>
            <pc:docMk/>
            <pc:sldMk cId="4070673322" sldId="276"/>
            <ac:picMk id="7" creationId="{1B3851E7-5D8A-B12C-F42D-959B9A25D770}"/>
          </ac:picMkLst>
        </pc:picChg>
        <pc:picChg chg="add mod">
          <ac:chgData name="Diego Mariano" userId="c5bc56b00d061272" providerId="LiveId" clId="{9FDFB96F-2FF2-DE42-B72B-4A5CCDA8D134}" dt="2025-07-09T02:34:00.807" v="1226" actId="1076"/>
          <ac:picMkLst>
            <pc:docMk/>
            <pc:sldMk cId="4070673322" sldId="276"/>
            <ac:picMk id="1026" creationId="{00481828-28A4-A27A-932B-B19049D1DBCB}"/>
          </ac:picMkLst>
        </pc:picChg>
      </pc:sldChg>
      <pc:sldChg chg="addSp modSp new mod">
        <pc:chgData name="Diego Mariano" userId="c5bc56b00d061272" providerId="LiveId" clId="{9FDFB96F-2FF2-DE42-B72B-4A5CCDA8D134}" dt="2025-07-09T02:12:42.071" v="459" actId="207"/>
        <pc:sldMkLst>
          <pc:docMk/>
          <pc:sldMk cId="1938107844" sldId="277"/>
        </pc:sldMkLst>
        <pc:spChg chg="add mod">
          <ac:chgData name="Diego Mariano" userId="c5bc56b00d061272" providerId="LiveId" clId="{9FDFB96F-2FF2-DE42-B72B-4A5CCDA8D134}" dt="2025-07-09T01:49:38.709" v="336" actId="1076"/>
          <ac:spMkLst>
            <pc:docMk/>
            <pc:sldMk cId="1938107844" sldId="277"/>
            <ac:spMk id="5" creationId="{399462F6-372F-E769-98CF-01E55C7115AF}"/>
          </ac:spMkLst>
        </pc:spChg>
        <pc:spChg chg="add mod">
          <ac:chgData name="Diego Mariano" userId="c5bc56b00d061272" providerId="LiveId" clId="{9FDFB96F-2FF2-DE42-B72B-4A5CCDA8D134}" dt="2025-07-09T02:12:42.071" v="459" actId="207"/>
          <ac:spMkLst>
            <pc:docMk/>
            <pc:sldMk cId="1938107844" sldId="277"/>
            <ac:spMk id="6" creationId="{2040714F-FA3C-DDE6-7C26-444479D7A5BA}"/>
          </ac:spMkLst>
        </pc:spChg>
        <pc:picChg chg="add mod">
          <ac:chgData name="Diego Mariano" userId="c5bc56b00d061272" providerId="LiveId" clId="{9FDFB96F-2FF2-DE42-B72B-4A5CCDA8D134}" dt="2025-07-09T01:37:25.178" v="268" actId="1076"/>
          <ac:picMkLst>
            <pc:docMk/>
            <pc:sldMk cId="1938107844" sldId="277"/>
            <ac:picMk id="3" creationId="{EB92EDC5-E1AB-C241-F749-5D0A2A9C6ED2}"/>
          </ac:picMkLst>
        </pc:picChg>
        <pc:picChg chg="add mod">
          <ac:chgData name="Diego Mariano" userId="c5bc56b00d061272" providerId="LiveId" clId="{9FDFB96F-2FF2-DE42-B72B-4A5CCDA8D134}" dt="2025-07-09T01:37:51.129" v="272" actId="1076"/>
          <ac:picMkLst>
            <pc:docMk/>
            <pc:sldMk cId="1938107844" sldId="277"/>
            <ac:picMk id="4" creationId="{612DBDE6-02C8-159A-2898-51719E840633}"/>
          </ac:picMkLst>
        </pc:picChg>
      </pc:sldChg>
      <pc:sldChg chg="addSp delSp modSp new mod">
        <pc:chgData name="Diego Mariano" userId="c5bc56b00d061272" providerId="LiveId" clId="{9FDFB96F-2FF2-DE42-B72B-4A5CCDA8D134}" dt="2025-07-09T02:14:02.762" v="473" actId="1076"/>
        <pc:sldMkLst>
          <pc:docMk/>
          <pc:sldMk cId="2296840631" sldId="278"/>
        </pc:sldMkLst>
        <pc:spChg chg="mod">
          <ac:chgData name="Diego Mariano" userId="c5bc56b00d061272" providerId="LiveId" clId="{9FDFB96F-2FF2-DE42-B72B-4A5CCDA8D134}" dt="2025-07-09T01:38:36.760" v="280" actId="20577"/>
          <ac:spMkLst>
            <pc:docMk/>
            <pc:sldMk cId="2296840631" sldId="278"/>
            <ac:spMk id="2" creationId="{79271CDC-58F9-BE09-1FB4-C613804467AA}"/>
          </ac:spMkLst>
        </pc:spChg>
        <pc:spChg chg="add mod">
          <ac:chgData name="Diego Mariano" userId="c5bc56b00d061272" providerId="LiveId" clId="{9FDFB96F-2FF2-DE42-B72B-4A5CCDA8D134}" dt="2025-07-09T01:43:14.068" v="288"/>
          <ac:spMkLst>
            <pc:docMk/>
            <pc:sldMk cId="2296840631" sldId="278"/>
            <ac:spMk id="3" creationId="{963F58C6-482E-FE47-CF9A-327A55EC58F0}"/>
          </ac:spMkLst>
        </pc:spChg>
        <pc:spChg chg="add mod">
          <ac:chgData name="Diego Mariano" userId="c5bc56b00d061272" providerId="LiveId" clId="{9FDFB96F-2FF2-DE42-B72B-4A5CCDA8D134}" dt="2025-07-09T02:14:02.762" v="473" actId="1076"/>
          <ac:spMkLst>
            <pc:docMk/>
            <pc:sldMk cId="2296840631" sldId="278"/>
            <ac:spMk id="7" creationId="{9F4B32E6-03CC-B563-EB5D-181FD7266863}"/>
          </ac:spMkLst>
        </pc:spChg>
        <pc:picChg chg="add del mod">
          <ac:chgData name="Diego Mariano" userId="c5bc56b00d061272" providerId="LiveId" clId="{9FDFB96F-2FF2-DE42-B72B-4A5CCDA8D134}" dt="2025-07-09T01:43:15.333" v="289" actId="478"/>
          <ac:picMkLst>
            <pc:docMk/>
            <pc:sldMk cId="2296840631" sldId="278"/>
            <ac:picMk id="4" creationId="{6D898BFA-ADAC-F2DB-9080-E93107D59AA9}"/>
          </ac:picMkLst>
        </pc:picChg>
        <pc:picChg chg="add mod">
          <ac:chgData name="Diego Mariano" userId="c5bc56b00d061272" providerId="LiveId" clId="{9FDFB96F-2FF2-DE42-B72B-4A5CCDA8D134}" dt="2025-07-09T01:48:08.204" v="292" actId="1076"/>
          <ac:picMkLst>
            <pc:docMk/>
            <pc:sldMk cId="2296840631" sldId="278"/>
            <ac:picMk id="5" creationId="{A1C9A0D0-8DB6-8523-14F8-C25008994F8B}"/>
          </ac:picMkLst>
        </pc:picChg>
        <pc:picChg chg="add mod">
          <ac:chgData name="Diego Mariano" userId="c5bc56b00d061272" providerId="LiveId" clId="{9FDFB96F-2FF2-DE42-B72B-4A5CCDA8D134}" dt="2025-07-09T01:48:20.518" v="295" actId="1076"/>
          <ac:picMkLst>
            <pc:docMk/>
            <pc:sldMk cId="2296840631" sldId="278"/>
            <ac:picMk id="6" creationId="{39F53A58-0C6B-99C4-2389-82A1E34B7F75}"/>
          </ac:picMkLst>
        </pc:picChg>
      </pc:sldChg>
      <pc:sldChg chg="addSp delSp modSp new mod">
        <pc:chgData name="Diego Mariano" userId="c5bc56b00d061272" providerId="LiveId" clId="{9FDFB96F-2FF2-DE42-B72B-4A5CCDA8D134}" dt="2025-07-09T02:15:21.618" v="522" actId="14100"/>
        <pc:sldMkLst>
          <pc:docMk/>
          <pc:sldMk cId="2390682024" sldId="279"/>
        </pc:sldMkLst>
        <pc:spChg chg="mod">
          <ac:chgData name="Diego Mariano" userId="c5bc56b00d061272" providerId="LiveId" clId="{9FDFB96F-2FF2-DE42-B72B-4A5CCDA8D134}" dt="2025-07-09T02:10:52.350" v="396"/>
          <ac:spMkLst>
            <pc:docMk/>
            <pc:sldMk cId="2390682024" sldId="279"/>
            <ac:spMk id="2" creationId="{DECE5E0B-EDD2-FD7A-D239-128A93A3B972}"/>
          </ac:spMkLst>
        </pc:spChg>
        <pc:spChg chg="add del mod">
          <ac:chgData name="Diego Mariano" userId="c5bc56b00d061272" providerId="LiveId" clId="{9FDFB96F-2FF2-DE42-B72B-4A5CCDA8D134}" dt="2025-07-09T02:11:09.710" v="426"/>
          <ac:spMkLst>
            <pc:docMk/>
            <pc:sldMk cId="2390682024" sldId="279"/>
            <ac:spMk id="6" creationId="{C1BB7977-FD25-8A23-A2F8-649CCAD634DA}"/>
          </ac:spMkLst>
        </pc:spChg>
        <pc:spChg chg="add mod">
          <ac:chgData name="Diego Mariano" userId="c5bc56b00d061272" providerId="LiveId" clId="{9FDFB96F-2FF2-DE42-B72B-4A5CCDA8D134}" dt="2025-07-09T02:15:21.618" v="522" actId="14100"/>
          <ac:spMkLst>
            <pc:docMk/>
            <pc:sldMk cId="2390682024" sldId="279"/>
            <ac:spMk id="7" creationId="{0E98DAF3-A66E-B434-016E-C3FC3AAA27C9}"/>
          </ac:spMkLst>
        </pc:spChg>
        <pc:picChg chg="add mod">
          <ac:chgData name="Diego Mariano" userId="c5bc56b00d061272" providerId="LiveId" clId="{9FDFB96F-2FF2-DE42-B72B-4A5CCDA8D134}" dt="2025-07-09T02:11:02.495" v="416" actId="1036"/>
          <ac:picMkLst>
            <pc:docMk/>
            <pc:sldMk cId="2390682024" sldId="279"/>
            <ac:picMk id="3" creationId="{91AD429D-8888-B044-A8EB-7F6899C25956}"/>
          </ac:picMkLst>
        </pc:picChg>
        <pc:picChg chg="add mod">
          <ac:chgData name="Diego Mariano" userId="c5bc56b00d061272" providerId="LiveId" clId="{9FDFB96F-2FF2-DE42-B72B-4A5CCDA8D134}" dt="2025-07-09T02:10:58" v="409" actId="1036"/>
          <ac:picMkLst>
            <pc:docMk/>
            <pc:sldMk cId="2390682024" sldId="279"/>
            <ac:picMk id="4" creationId="{1CBF1AAC-3874-6964-73A6-29B890379850}"/>
          </ac:picMkLst>
        </pc:picChg>
        <pc:picChg chg="add mod">
          <ac:chgData name="Diego Mariano" userId="c5bc56b00d061272" providerId="LiveId" clId="{9FDFB96F-2FF2-DE42-B72B-4A5CCDA8D134}" dt="2025-07-09T02:11:06.348" v="424" actId="1036"/>
          <ac:picMkLst>
            <pc:docMk/>
            <pc:sldMk cId="2390682024" sldId="279"/>
            <ac:picMk id="5" creationId="{83D12485-DBF9-03D3-8BF7-BA84683A53BF}"/>
          </ac:picMkLst>
        </pc:picChg>
      </pc:sldChg>
      <pc:sldChg chg="addSp delSp modSp new mod">
        <pc:chgData name="Diego Mariano" userId="c5bc56b00d061272" providerId="LiveId" clId="{9FDFB96F-2FF2-DE42-B72B-4A5CCDA8D134}" dt="2025-07-09T02:11:25.526" v="453" actId="27636"/>
        <pc:sldMkLst>
          <pc:docMk/>
          <pc:sldMk cId="1982663902" sldId="280"/>
        </pc:sldMkLst>
        <pc:spChg chg="mod">
          <ac:chgData name="Diego Mariano" userId="c5bc56b00d061272" providerId="LiveId" clId="{9FDFB96F-2FF2-DE42-B72B-4A5CCDA8D134}" dt="2025-07-09T02:11:25.526" v="453" actId="27636"/>
          <ac:spMkLst>
            <pc:docMk/>
            <pc:sldMk cId="1982663902" sldId="280"/>
            <ac:spMk id="2" creationId="{B9200FB7-105A-3276-C212-21E2B54940B5}"/>
          </ac:spMkLst>
        </pc:spChg>
        <pc:picChg chg="add del mod">
          <ac:chgData name="Diego Mariano" userId="c5bc56b00d061272" providerId="LiveId" clId="{9FDFB96F-2FF2-DE42-B72B-4A5CCDA8D134}" dt="2025-07-09T02:09:32.865" v="348" actId="478"/>
          <ac:picMkLst>
            <pc:docMk/>
            <pc:sldMk cId="1982663902" sldId="280"/>
            <ac:picMk id="3" creationId="{55C11F95-9163-812A-F541-544EC7E0588F}"/>
          </ac:picMkLst>
        </pc:picChg>
        <pc:picChg chg="add mod">
          <ac:chgData name="Diego Mariano" userId="c5bc56b00d061272" providerId="LiveId" clId="{9FDFB96F-2FF2-DE42-B72B-4A5CCDA8D134}" dt="2025-07-09T02:10:14.911" v="352" actId="1076"/>
          <ac:picMkLst>
            <pc:docMk/>
            <pc:sldMk cId="1982663902" sldId="280"/>
            <ac:picMk id="4" creationId="{864C1C98-9E13-B40F-6202-5BB47C1651AA}"/>
          </ac:picMkLst>
        </pc:picChg>
        <pc:picChg chg="add mod">
          <ac:chgData name="Diego Mariano" userId="c5bc56b00d061272" providerId="LiveId" clId="{9FDFB96F-2FF2-DE42-B72B-4A5CCDA8D134}" dt="2025-07-09T02:10:18.199" v="353" actId="14100"/>
          <ac:picMkLst>
            <pc:docMk/>
            <pc:sldMk cId="1982663902" sldId="280"/>
            <ac:picMk id="5" creationId="{EE195398-F2F9-F4DF-CFC3-78A3EC79CB58}"/>
          </ac:picMkLst>
        </pc:picChg>
      </pc:sldChg>
      <pc:sldChg chg="addSp modSp new mod">
        <pc:chgData name="Diego Mariano" userId="c5bc56b00d061272" providerId="LiveId" clId="{9FDFB96F-2FF2-DE42-B72B-4A5CCDA8D134}" dt="2025-07-09T02:18:43.597" v="577" actId="20577"/>
        <pc:sldMkLst>
          <pc:docMk/>
          <pc:sldMk cId="2648717198" sldId="281"/>
        </pc:sldMkLst>
        <pc:spChg chg="add mod">
          <ac:chgData name="Diego Mariano" userId="c5bc56b00d061272" providerId="LiveId" clId="{9FDFB96F-2FF2-DE42-B72B-4A5CCDA8D134}" dt="2025-07-09T02:18:15.433" v="540" actId="113"/>
          <ac:spMkLst>
            <pc:docMk/>
            <pc:sldMk cId="2648717198" sldId="281"/>
            <ac:spMk id="4" creationId="{994C3151-7A1E-E974-B664-5A48169BD00C}"/>
          </ac:spMkLst>
        </pc:spChg>
        <pc:spChg chg="add mod">
          <ac:chgData name="Diego Mariano" userId="c5bc56b00d061272" providerId="LiveId" clId="{9FDFB96F-2FF2-DE42-B72B-4A5CCDA8D134}" dt="2025-07-09T02:18:33.463" v="568" actId="113"/>
          <ac:spMkLst>
            <pc:docMk/>
            <pc:sldMk cId="2648717198" sldId="281"/>
            <ac:spMk id="6" creationId="{E0854773-E1ED-D045-E1FA-3832FCD0DD18}"/>
          </ac:spMkLst>
        </pc:spChg>
        <pc:spChg chg="add mod">
          <ac:chgData name="Diego Mariano" userId="c5bc56b00d061272" providerId="LiveId" clId="{9FDFB96F-2FF2-DE42-B72B-4A5CCDA8D134}" dt="2025-07-09T02:18:43.597" v="577" actId="20577"/>
          <ac:spMkLst>
            <pc:docMk/>
            <pc:sldMk cId="2648717198" sldId="281"/>
            <ac:spMk id="7" creationId="{27892E99-74F4-B0E7-F2F3-1EC84EE4B1BF}"/>
          </ac:spMkLst>
        </pc:spChg>
        <pc:picChg chg="add mod">
          <ac:chgData name="Diego Mariano" userId="c5bc56b00d061272" providerId="LiveId" clId="{9FDFB96F-2FF2-DE42-B72B-4A5CCDA8D134}" dt="2025-07-09T02:18:35.883" v="569" actId="1076"/>
          <ac:picMkLst>
            <pc:docMk/>
            <pc:sldMk cId="2648717198" sldId="281"/>
            <ac:picMk id="2" creationId="{B975D3CE-50F6-5CF8-D856-E45B71E957AB}"/>
          </ac:picMkLst>
        </pc:picChg>
        <pc:picChg chg="add mod">
          <ac:chgData name="Diego Mariano" userId="c5bc56b00d061272" providerId="LiveId" clId="{9FDFB96F-2FF2-DE42-B72B-4A5CCDA8D134}" dt="2025-07-09T02:18:11.701" v="529" actId="1076"/>
          <ac:picMkLst>
            <pc:docMk/>
            <pc:sldMk cId="2648717198" sldId="281"/>
            <ac:picMk id="3" creationId="{5497BC88-CBBF-BDBA-BDB5-8B8E0ED033F7}"/>
          </ac:picMkLst>
        </pc:picChg>
        <pc:picChg chg="add mod">
          <ac:chgData name="Diego Mariano" userId="c5bc56b00d061272" providerId="LiveId" clId="{9FDFB96F-2FF2-DE42-B72B-4A5CCDA8D134}" dt="2025-07-09T02:18:25.624" v="542" actId="1076"/>
          <ac:picMkLst>
            <pc:docMk/>
            <pc:sldMk cId="2648717198" sldId="281"/>
            <ac:picMk id="5" creationId="{FE9628B3-CB26-FD04-2848-D81DCFB0B131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21:35.366" v="822" actId="20577"/>
        <pc:sldMkLst>
          <pc:docMk/>
          <pc:sldMk cId="501106596" sldId="282"/>
        </pc:sldMkLst>
        <pc:spChg chg="add mod">
          <ac:chgData name="Diego Mariano" userId="c5bc56b00d061272" providerId="LiveId" clId="{9FDFB96F-2FF2-DE42-B72B-4A5CCDA8D134}" dt="2025-07-09T02:21:26.848" v="792" actId="113"/>
          <ac:spMkLst>
            <pc:docMk/>
            <pc:sldMk cId="501106596" sldId="282"/>
            <ac:spMk id="2" creationId="{D7C862F7-8D5B-3DF7-4AB5-6DE45ABFC889}"/>
          </ac:spMkLst>
        </pc:spChg>
        <pc:spChg chg="add mod">
          <ac:chgData name="Diego Mariano" userId="c5bc56b00d061272" providerId="LiveId" clId="{9FDFB96F-2FF2-DE42-B72B-4A5CCDA8D134}" dt="2025-07-09T02:21:35.366" v="822" actId="20577"/>
          <ac:spMkLst>
            <pc:docMk/>
            <pc:sldMk cId="501106596" sldId="282"/>
            <ac:spMk id="3" creationId="{949A613C-5916-C695-1F5B-826FA222B49F}"/>
          </ac:spMkLst>
        </pc:spChg>
      </pc:sldChg>
      <pc:sldChg chg="modSp new mod">
        <pc:chgData name="Diego Mariano" userId="c5bc56b00d061272" providerId="LiveId" clId="{9FDFB96F-2FF2-DE42-B72B-4A5CCDA8D134}" dt="2025-07-09T02:23:24.059" v="996" actId="20577"/>
        <pc:sldMkLst>
          <pc:docMk/>
          <pc:sldMk cId="2338487737" sldId="283"/>
        </pc:sldMkLst>
        <pc:spChg chg="mod">
          <ac:chgData name="Diego Mariano" userId="c5bc56b00d061272" providerId="LiveId" clId="{9FDFB96F-2FF2-DE42-B72B-4A5CCDA8D134}" dt="2025-07-09T02:21:42.379" v="839" actId="20577"/>
          <ac:spMkLst>
            <pc:docMk/>
            <pc:sldMk cId="2338487737" sldId="283"/>
            <ac:spMk id="2" creationId="{99AAC892-D4DD-BBAA-5198-C58BA40FC67B}"/>
          </ac:spMkLst>
        </pc:spChg>
        <pc:spChg chg="mod">
          <ac:chgData name="Diego Mariano" userId="c5bc56b00d061272" providerId="LiveId" clId="{9FDFB96F-2FF2-DE42-B72B-4A5CCDA8D134}" dt="2025-07-09T02:23:24.059" v="996" actId="20577"/>
          <ac:spMkLst>
            <pc:docMk/>
            <pc:sldMk cId="2338487737" sldId="283"/>
            <ac:spMk id="3" creationId="{38221708-331D-1528-7A79-93C101DE40CD}"/>
          </ac:spMkLst>
        </pc:spChg>
      </pc:sldChg>
      <pc:sldChg chg="new del">
        <pc:chgData name="Diego Mariano" userId="c5bc56b00d061272" providerId="LiveId" clId="{9FDFB96F-2FF2-DE42-B72B-4A5CCDA8D134}" dt="2025-07-09T02:24:10.589" v="1000" actId="2696"/>
        <pc:sldMkLst>
          <pc:docMk/>
          <pc:sldMk cId="2462463366" sldId="284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573977814" sldId="285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791149889" sldId="286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983850362" sldId="287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632025216" sldId="288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962458577" sldId="289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285061716" sldId="290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170032234" sldId="291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2699794494" sldId="292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1010524471" sldId="293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810211076" sldId="294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3257211872" sldId="295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832787223" sldId="296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1173141617" sldId="297"/>
        </pc:sldMkLst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4185319004" sldId="298"/>
        </pc:sldMkLst>
      </pc:sldChg>
      <pc:sldChg chg="modSp add mod">
        <pc:chgData name="Diego Mariano" userId="c5bc56b00d061272" providerId="LiveId" clId="{9FDFB96F-2FF2-DE42-B72B-4A5CCDA8D134}" dt="2025-07-09T02:24:08.385" v="999" actId="27636"/>
        <pc:sldMkLst>
          <pc:docMk/>
          <pc:sldMk cId="3995542972" sldId="299"/>
        </pc:sldMkLst>
        <pc:spChg chg="mod">
          <ac:chgData name="Diego Mariano" userId="c5bc56b00d061272" providerId="LiveId" clId="{9FDFB96F-2FF2-DE42-B72B-4A5CCDA8D134}" dt="2025-07-09T02:24:08.385" v="999" actId="27636"/>
          <ac:spMkLst>
            <pc:docMk/>
            <pc:sldMk cId="3995542972" sldId="299"/>
            <ac:spMk id="2" creationId="{0A010502-3F91-4976-8D4C-45F5C1BBF61D}"/>
          </ac:spMkLst>
        </pc:spChg>
      </pc:sldChg>
      <pc:sldChg chg="add">
        <pc:chgData name="Diego Mariano" userId="c5bc56b00d061272" providerId="LiveId" clId="{9FDFB96F-2FF2-DE42-B72B-4A5CCDA8D134}" dt="2025-07-09T02:24:08.197" v="998"/>
        <pc:sldMkLst>
          <pc:docMk/>
          <pc:sldMk cId="620192425" sldId="300"/>
        </pc:sldMkLst>
      </pc:sldChg>
      <pc:sldChg chg="modSp add mod">
        <pc:chgData name="Diego Mariano" userId="c5bc56b00d061272" providerId="LiveId" clId="{9FDFB96F-2FF2-DE42-B72B-4A5CCDA8D134}" dt="2025-07-09T02:25:10.578" v="1023" actId="20577"/>
        <pc:sldMkLst>
          <pc:docMk/>
          <pc:sldMk cId="945500530" sldId="301"/>
        </pc:sldMkLst>
        <pc:spChg chg="mod">
          <ac:chgData name="Diego Mariano" userId="c5bc56b00d061272" providerId="LiveId" clId="{9FDFB96F-2FF2-DE42-B72B-4A5CCDA8D134}" dt="2025-07-09T02:25:10.578" v="1023" actId="20577"/>
          <ac:spMkLst>
            <pc:docMk/>
            <pc:sldMk cId="945500530" sldId="301"/>
            <ac:spMk id="2" creationId="{E6BEA061-361E-445D-AE84-C35E15A799FF}"/>
          </ac:spMkLst>
        </pc:spChg>
      </pc:sldChg>
      <pc:sldChg chg="addSp delSp modSp new mod setBg">
        <pc:chgData name="Diego Mariano" userId="c5bc56b00d061272" providerId="LiveId" clId="{9FDFB96F-2FF2-DE42-B72B-4A5CCDA8D134}" dt="2025-07-09T02:27:48.868" v="1123" actId="26606"/>
        <pc:sldMkLst>
          <pc:docMk/>
          <pc:sldMk cId="1009783053" sldId="302"/>
        </pc:sldMkLst>
        <pc:spChg chg="mo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2" creationId="{7C18638C-DC1D-03DF-59CF-9C8C163F7BFA}"/>
          </ac:spMkLst>
        </pc:spChg>
        <pc:spChg chg="del">
          <ac:chgData name="Diego Mariano" userId="c5bc56b00d061272" providerId="LiveId" clId="{9FDFB96F-2FF2-DE42-B72B-4A5CCDA8D134}" dt="2025-07-09T02:27:45.757" v="1122" actId="478"/>
          <ac:spMkLst>
            <pc:docMk/>
            <pc:sldMk cId="1009783053" sldId="302"/>
            <ac:spMk id="3" creationId="{71B10970-A4B0-787B-E3DB-81059442D5F4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7" creationId="{1A3C89F8-0D2F-47FF-B903-151248265F47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9" creationId="{C5CB530E-515E-412C-9DF1-5F8FFBD6F383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1" creationId="{712D4376-A578-4FF1-94FC-245E7A6A489F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3" creationId="{AEA7509D-F04F-40CB-A0B3-EEF16499CC9F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7" creationId="{508BEF50-7B1E-49A4-BC19-5F4F1D755E64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19" creationId="{3FBAD350-5664-4811-A208-657FB882D350}"/>
          </ac:spMkLst>
        </pc:spChg>
        <pc:spChg chg="add">
          <ac:chgData name="Diego Mariano" userId="c5bc56b00d061272" providerId="LiveId" clId="{9FDFB96F-2FF2-DE42-B72B-4A5CCDA8D134}" dt="2025-07-09T02:27:48.868" v="1123" actId="26606"/>
          <ac:spMkLst>
            <pc:docMk/>
            <pc:sldMk cId="1009783053" sldId="302"/>
            <ac:spMk id="21" creationId="{C39ADB8F-D187-49D7-BDCF-C1B6DC727068}"/>
          </ac:spMkLst>
        </pc:spChg>
        <pc:cxnChg chg="add">
          <ac:chgData name="Diego Mariano" userId="c5bc56b00d061272" providerId="LiveId" clId="{9FDFB96F-2FF2-DE42-B72B-4A5CCDA8D134}" dt="2025-07-09T02:27:48.868" v="1123" actId="26606"/>
          <ac:cxnSpMkLst>
            <pc:docMk/>
            <pc:sldMk cId="1009783053" sldId="302"/>
            <ac:cxnSpMk id="15" creationId="{56020367-4FD5-4596-8E10-C5F095CD8DBF}"/>
          </ac:cxnSpMkLst>
        </pc:cxnChg>
      </pc:sldChg>
      <pc:sldChg chg="addSp modSp new mod">
        <pc:chgData name="Diego Mariano" userId="c5bc56b00d061272" providerId="LiveId" clId="{9FDFB96F-2FF2-DE42-B72B-4A5CCDA8D134}" dt="2025-07-09T02:33:05.208" v="1216" actId="1076"/>
        <pc:sldMkLst>
          <pc:docMk/>
          <pc:sldMk cId="3701392864" sldId="303"/>
        </pc:sldMkLst>
        <pc:spChg chg="mod">
          <ac:chgData name="Diego Mariano" userId="c5bc56b00d061272" providerId="LiveId" clId="{9FDFB96F-2FF2-DE42-B72B-4A5CCDA8D134}" dt="2025-07-09T02:32:10.148" v="1168" actId="20577"/>
          <ac:spMkLst>
            <pc:docMk/>
            <pc:sldMk cId="3701392864" sldId="303"/>
            <ac:spMk id="2" creationId="{3D4CB9E2-EBCE-D296-D177-DDF7F69F2359}"/>
          </ac:spMkLst>
        </pc:spChg>
        <pc:spChg chg="add mod">
          <ac:chgData name="Diego Mariano" userId="c5bc56b00d061272" providerId="LiveId" clId="{9FDFB96F-2FF2-DE42-B72B-4A5CCDA8D134}" dt="2025-07-09T02:32:14.204" v="1170" actId="1076"/>
          <ac:spMkLst>
            <pc:docMk/>
            <pc:sldMk cId="3701392864" sldId="303"/>
            <ac:spMk id="4" creationId="{2E949631-0326-E565-EC2F-0A70960090EF}"/>
          </ac:spMkLst>
        </pc:spChg>
        <pc:spChg chg="add mod">
          <ac:chgData name="Diego Mariano" userId="c5bc56b00d061272" providerId="LiveId" clId="{9FDFB96F-2FF2-DE42-B72B-4A5CCDA8D134}" dt="2025-07-09T02:33:05.208" v="1216" actId="1076"/>
          <ac:spMkLst>
            <pc:docMk/>
            <pc:sldMk cId="3701392864" sldId="303"/>
            <ac:spMk id="7" creationId="{DEDC9CEC-A3A0-93D1-B7AE-03B014C138D2}"/>
          </ac:spMkLst>
        </pc:spChg>
        <pc:picChg chg="add mod">
          <ac:chgData name="Diego Mariano" userId="c5bc56b00d061272" providerId="LiveId" clId="{9FDFB96F-2FF2-DE42-B72B-4A5CCDA8D134}" dt="2025-07-09T02:32:37.405" v="1174" actId="14100"/>
          <ac:picMkLst>
            <pc:docMk/>
            <pc:sldMk cId="3701392864" sldId="303"/>
            <ac:picMk id="5" creationId="{0B06AD29-71D1-E43D-E156-81E0943A0D13}"/>
          </ac:picMkLst>
        </pc:picChg>
        <pc:picChg chg="add mod">
          <ac:chgData name="Diego Mariano" userId="c5bc56b00d061272" providerId="LiveId" clId="{9FDFB96F-2FF2-DE42-B72B-4A5CCDA8D134}" dt="2025-07-09T02:32:54.905" v="1178" actId="1076"/>
          <ac:picMkLst>
            <pc:docMk/>
            <pc:sldMk cId="3701392864" sldId="303"/>
            <ac:picMk id="6" creationId="{6CBD7B63-8F1B-B7F4-87B1-BE916DD419D8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37:29.384" v="1348" actId="114"/>
        <pc:sldMkLst>
          <pc:docMk/>
          <pc:sldMk cId="571014142" sldId="304"/>
        </pc:sldMkLst>
        <pc:spChg chg="add mod">
          <ac:chgData name="Diego Mariano" userId="c5bc56b00d061272" providerId="LiveId" clId="{9FDFB96F-2FF2-DE42-B72B-4A5CCDA8D134}" dt="2025-07-09T02:37:07.631" v="1249" actId="20577"/>
          <ac:spMkLst>
            <pc:docMk/>
            <pc:sldMk cId="571014142" sldId="304"/>
            <ac:spMk id="2" creationId="{729B7C4D-34EE-651D-8E7E-FE6D0B84CC16}"/>
          </ac:spMkLst>
        </pc:spChg>
        <pc:spChg chg="add mod">
          <ac:chgData name="Diego Mariano" userId="c5bc56b00d061272" providerId="LiveId" clId="{9FDFB96F-2FF2-DE42-B72B-4A5CCDA8D134}" dt="2025-07-09T02:37:29.384" v="1348" actId="114"/>
          <ac:spMkLst>
            <pc:docMk/>
            <pc:sldMk cId="571014142" sldId="304"/>
            <ac:spMk id="3" creationId="{D4CFECC5-ED25-51C8-354C-70B7105CCA41}"/>
          </ac:spMkLst>
        </pc:spChg>
      </pc:sldChg>
      <pc:sldChg chg="addSp modSp new mod modClrScheme chgLayout">
        <pc:chgData name="Diego Mariano" userId="c5bc56b00d061272" providerId="LiveId" clId="{9FDFB96F-2FF2-DE42-B72B-4A5CCDA8D134}" dt="2025-07-09T02:38:26.835" v="1468" actId="113"/>
        <pc:sldMkLst>
          <pc:docMk/>
          <pc:sldMk cId="453938731" sldId="305"/>
        </pc:sldMkLst>
        <pc:spChg chg="add mod">
          <ac:chgData name="Diego Mariano" userId="c5bc56b00d061272" providerId="LiveId" clId="{9FDFB96F-2FF2-DE42-B72B-4A5CCDA8D134}" dt="2025-07-09T02:37:50.649" v="1360" actId="20577"/>
          <ac:spMkLst>
            <pc:docMk/>
            <pc:sldMk cId="453938731" sldId="305"/>
            <ac:spMk id="2" creationId="{D5588294-B13F-49BF-97A5-F77E920DF9C4}"/>
          </ac:spMkLst>
        </pc:spChg>
        <pc:spChg chg="add mod">
          <ac:chgData name="Diego Mariano" userId="c5bc56b00d061272" providerId="LiveId" clId="{9FDFB96F-2FF2-DE42-B72B-4A5CCDA8D134}" dt="2025-07-09T02:38:26.835" v="1468" actId="113"/>
          <ac:spMkLst>
            <pc:docMk/>
            <pc:sldMk cId="453938731" sldId="305"/>
            <ac:spMk id="3" creationId="{DF697023-A701-B960-E99F-EE5FE6CD999D}"/>
          </ac:spMkLst>
        </pc:spChg>
        <pc:picChg chg="add mod modCrop">
          <ac:chgData name="Diego Mariano" userId="c5bc56b00d061272" providerId="LiveId" clId="{9FDFB96F-2FF2-DE42-B72B-4A5CCDA8D134}" dt="2025-07-09T02:38:16.742" v="1440" actId="14100"/>
          <ac:picMkLst>
            <pc:docMk/>
            <pc:sldMk cId="453938731" sldId="305"/>
            <ac:picMk id="4" creationId="{63DA2FD5-7376-EDE7-B566-53FEE3D89842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02:46:41.251" v="1705" actId="20577"/>
        <pc:sldMkLst>
          <pc:docMk/>
          <pc:sldMk cId="2133683610" sldId="306"/>
        </pc:sldMkLst>
        <pc:spChg chg="mod ord">
          <ac:chgData name="Diego Mariano" userId="c5bc56b00d061272" providerId="LiveId" clId="{9FDFB96F-2FF2-DE42-B72B-4A5CCDA8D134}" dt="2025-07-09T02:39:24.167" v="1480" actId="700"/>
          <ac:spMkLst>
            <pc:docMk/>
            <pc:sldMk cId="2133683610" sldId="306"/>
            <ac:spMk id="2" creationId="{D2A89595-2D24-0006-16EE-9E16AA40EF9A}"/>
          </ac:spMkLst>
        </pc:spChg>
        <pc:spChg chg="add mod ord">
          <ac:chgData name="Diego Mariano" userId="c5bc56b00d061272" providerId="LiveId" clId="{9FDFB96F-2FF2-DE42-B72B-4A5CCDA8D134}" dt="2025-07-09T02:46:41.251" v="1705" actId="20577"/>
          <ac:spMkLst>
            <pc:docMk/>
            <pc:sldMk cId="2133683610" sldId="306"/>
            <ac:spMk id="3" creationId="{E07AA58B-14FE-1126-7829-36171C2728EF}"/>
          </ac:spMkLst>
        </pc:spChg>
      </pc:sldChg>
      <pc:sldChg chg="addSp modSp new mod">
        <pc:chgData name="Diego Mariano" userId="c5bc56b00d061272" providerId="LiveId" clId="{9FDFB96F-2FF2-DE42-B72B-4A5CCDA8D134}" dt="2025-07-09T02:42:40.006" v="1635" actId="20577"/>
        <pc:sldMkLst>
          <pc:docMk/>
          <pc:sldMk cId="3470814722" sldId="307"/>
        </pc:sldMkLst>
        <pc:spChg chg="mod">
          <ac:chgData name="Diego Mariano" userId="c5bc56b00d061272" providerId="LiveId" clId="{9FDFB96F-2FF2-DE42-B72B-4A5CCDA8D134}" dt="2025-07-09T02:41:34.938" v="1566" actId="20577"/>
          <ac:spMkLst>
            <pc:docMk/>
            <pc:sldMk cId="3470814722" sldId="307"/>
            <ac:spMk id="2" creationId="{5A34C385-18A1-46A8-F53D-50C8D1F2CB74}"/>
          </ac:spMkLst>
        </pc:spChg>
        <pc:spChg chg="add mod">
          <ac:chgData name="Diego Mariano" userId="c5bc56b00d061272" providerId="LiveId" clId="{9FDFB96F-2FF2-DE42-B72B-4A5CCDA8D134}" dt="2025-07-09T02:41:45.285" v="1588" actId="403"/>
          <ac:spMkLst>
            <pc:docMk/>
            <pc:sldMk cId="3470814722" sldId="307"/>
            <ac:spMk id="3" creationId="{0EB77D06-DD45-ED4C-BE2A-467F92F3023A}"/>
          </ac:spMkLst>
        </pc:spChg>
        <pc:spChg chg="add mod">
          <ac:chgData name="Diego Mariano" userId="c5bc56b00d061272" providerId="LiveId" clId="{9FDFB96F-2FF2-DE42-B72B-4A5CCDA8D134}" dt="2025-07-09T02:42:40.006" v="1635" actId="20577"/>
          <ac:spMkLst>
            <pc:docMk/>
            <pc:sldMk cId="3470814722" sldId="307"/>
            <ac:spMk id="4" creationId="{1331E0C7-7E50-25DF-9BAC-F1B7BCFF6FD8}"/>
          </ac:spMkLst>
        </pc:spChg>
      </pc:sldChg>
      <pc:sldChg chg="addSp delSp modSp new mod">
        <pc:chgData name="Diego Mariano" userId="c5bc56b00d061272" providerId="LiveId" clId="{9FDFB96F-2FF2-DE42-B72B-4A5CCDA8D134}" dt="2025-07-09T02:52:40.561" v="1993" actId="1076"/>
        <pc:sldMkLst>
          <pc:docMk/>
          <pc:sldMk cId="1299157650" sldId="308"/>
        </pc:sldMkLst>
        <pc:spChg chg="mod">
          <ac:chgData name="Diego Mariano" userId="c5bc56b00d061272" providerId="LiveId" clId="{9FDFB96F-2FF2-DE42-B72B-4A5CCDA8D134}" dt="2025-07-09T02:47:06.270" v="1716" actId="20577"/>
          <ac:spMkLst>
            <pc:docMk/>
            <pc:sldMk cId="1299157650" sldId="308"/>
            <ac:spMk id="2" creationId="{5458909B-6F20-6E34-41C0-7EF5BADF5474}"/>
          </ac:spMkLst>
        </pc:spChg>
        <pc:spChg chg="add mod">
          <ac:chgData name="Diego Mariano" userId="c5bc56b00d061272" providerId="LiveId" clId="{9FDFB96F-2FF2-DE42-B72B-4A5CCDA8D134}" dt="2025-07-09T02:47:19.195" v="1759" actId="20577"/>
          <ac:spMkLst>
            <pc:docMk/>
            <pc:sldMk cId="1299157650" sldId="308"/>
            <ac:spMk id="3" creationId="{547DB193-5C7A-EE80-EA30-24D1A18B94A7}"/>
          </ac:spMkLst>
        </pc:spChg>
        <pc:spChg chg="add mod">
          <ac:chgData name="Diego Mariano" userId="c5bc56b00d061272" providerId="LiveId" clId="{9FDFB96F-2FF2-DE42-B72B-4A5CCDA8D134}" dt="2025-07-09T02:51:04.042" v="1882" actId="255"/>
          <ac:spMkLst>
            <pc:docMk/>
            <pc:sldMk cId="1299157650" sldId="308"/>
            <ac:spMk id="6" creationId="{4A492D51-92ED-3D16-D402-87D23BDBC306}"/>
          </ac:spMkLst>
        </pc:spChg>
        <pc:spChg chg="add mod">
          <ac:chgData name="Diego Mariano" userId="c5bc56b00d061272" providerId="LiveId" clId="{9FDFB96F-2FF2-DE42-B72B-4A5CCDA8D134}" dt="2025-07-09T02:51:19.630" v="1892" actId="1076"/>
          <ac:spMkLst>
            <pc:docMk/>
            <pc:sldMk cId="1299157650" sldId="308"/>
            <ac:spMk id="7" creationId="{5BA3EDAA-6D67-06E2-020A-1B34A15FBF2D}"/>
          </ac:spMkLst>
        </pc:spChg>
        <pc:spChg chg="add mod">
          <ac:chgData name="Diego Mariano" userId="c5bc56b00d061272" providerId="LiveId" clId="{9FDFB96F-2FF2-DE42-B72B-4A5CCDA8D134}" dt="2025-07-09T02:52:03.996" v="1960" actId="255"/>
          <ac:spMkLst>
            <pc:docMk/>
            <pc:sldMk cId="1299157650" sldId="308"/>
            <ac:spMk id="8" creationId="{037A17B0-4284-2FD6-65B0-C649D3871189}"/>
          </ac:spMkLst>
        </pc:spChg>
        <pc:spChg chg="add mod">
          <ac:chgData name="Diego Mariano" userId="c5bc56b00d061272" providerId="LiveId" clId="{9FDFB96F-2FF2-DE42-B72B-4A5CCDA8D134}" dt="2025-07-09T02:51:43.364" v="1923" actId="1076"/>
          <ac:spMkLst>
            <pc:docMk/>
            <pc:sldMk cId="1299157650" sldId="308"/>
            <ac:spMk id="9" creationId="{02C867D6-1BEA-08B4-E030-1FBE7C0D7F27}"/>
          </ac:spMkLst>
        </pc:spChg>
        <pc:spChg chg="add mod">
          <ac:chgData name="Diego Mariano" userId="c5bc56b00d061272" providerId="LiveId" clId="{9FDFB96F-2FF2-DE42-B72B-4A5CCDA8D134}" dt="2025-07-09T02:51:50.492" v="1937" actId="20577"/>
          <ac:spMkLst>
            <pc:docMk/>
            <pc:sldMk cId="1299157650" sldId="308"/>
            <ac:spMk id="10" creationId="{7A3F2B40-03EC-170C-C8D5-A03DC6880A8A}"/>
          </ac:spMkLst>
        </pc:spChg>
        <pc:spChg chg="add mod">
          <ac:chgData name="Diego Mariano" userId="c5bc56b00d061272" providerId="LiveId" clId="{9FDFB96F-2FF2-DE42-B72B-4A5CCDA8D134}" dt="2025-07-09T02:52:01.009" v="1959" actId="20577"/>
          <ac:spMkLst>
            <pc:docMk/>
            <pc:sldMk cId="1299157650" sldId="308"/>
            <ac:spMk id="11" creationId="{8F84BD09-2437-34C0-DBF8-F3F003B1A232}"/>
          </ac:spMkLst>
        </pc:spChg>
        <pc:spChg chg="add mod">
          <ac:chgData name="Diego Mariano" userId="c5bc56b00d061272" providerId="LiveId" clId="{9FDFB96F-2FF2-DE42-B72B-4A5CCDA8D134}" dt="2025-07-09T02:52:27.004" v="1971" actId="1035"/>
          <ac:spMkLst>
            <pc:docMk/>
            <pc:sldMk cId="1299157650" sldId="308"/>
            <ac:spMk id="12" creationId="{386AA70F-23D0-FAC8-0E23-DFCBAE94FA63}"/>
          </ac:spMkLst>
        </pc:spChg>
        <pc:spChg chg="add mod">
          <ac:chgData name="Diego Mariano" userId="c5bc56b00d061272" providerId="LiveId" clId="{9FDFB96F-2FF2-DE42-B72B-4A5CCDA8D134}" dt="2025-07-09T02:52:40.561" v="1993" actId="1076"/>
          <ac:spMkLst>
            <pc:docMk/>
            <pc:sldMk cId="1299157650" sldId="308"/>
            <ac:spMk id="13" creationId="{C7094925-6009-52F9-E333-AECC7E7BEEF0}"/>
          </ac:spMkLst>
        </pc:spChg>
        <pc:graphicFrameChg chg="add del mod modGraphic">
          <ac:chgData name="Diego Mariano" userId="c5bc56b00d061272" providerId="LiveId" clId="{9FDFB96F-2FF2-DE42-B72B-4A5CCDA8D134}" dt="2025-07-09T02:49:00.423" v="1812" actId="478"/>
          <ac:graphicFrameMkLst>
            <pc:docMk/>
            <pc:sldMk cId="1299157650" sldId="308"/>
            <ac:graphicFrameMk id="4" creationId="{486A0544-D61E-D018-3879-F8E82B08BB06}"/>
          </ac:graphicFrameMkLst>
        </pc:graphicFrameChg>
        <pc:graphicFrameChg chg="add mod modGraphic">
          <ac:chgData name="Diego Mariano" userId="c5bc56b00d061272" providerId="LiveId" clId="{9FDFB96F-2FF2-DE42-B72B-4A5CCDA8D134}" dt="2025-07-09T02:50:39.937" v="1873" actId="20577"/>
          <ac:graphicFrameMkLst>
            <pc:docMk/>
            <pc:sldMk cId="1299157650" sldId="308"/>
            <ac:graphicFrameMk id="5" creationId="{57E22F23-2AE1-E22D-AEE2-A113715C1AC0}"/>
          </ac:graphicFrameMkLst>
        </pc:graphicFrameChg>
      </pc:sldChg>
      <pc:sldChg chg="addSp modSp new mod">
        <pc:chgData name="Diego Mariano" userId="c5bc56b00d061272" providerId="LiveId" clId="{9FDFB96F-2FF2-DE42-B72B-4A5CCDA8D134}" dt="2025-07-09T15:48:30.610" v="2252" actId="20577"/>
        <pc:sldMkLst>
          <pc:docMk/>
          <pc:sldMk cId="2888944605" sldId="309"/>
        </pc:sldMkLst>
        <pc:spChg chg="mod">
          <ac:chgData name="Diego Mariano" userId="c5bc56b00d061272" providerId="LiveId" clId="{9FDFB96F-2FF2-DE42-B72B-4A5CCDA8D134}" dt="2025-07-09T02:56:01.488" v="2243" actId="113"/>
          <ac:spMkLst>
            <pc:docMk/>
            <pc:sldMk cId="2888944605" sldId="309"/>
            <ac:spMk id="2" creationId="{8AFD910F-DF9A-DA91-9BD4-1DFEB5F5A0AC}"/>
          </ac:spMkLst>
        </pc:spChg>
        <pc:spChg chg="mod">
          <ac:chgData name="Diego Mariano" userId="c5bc56b00d061272" providerId="LiveId" clId="{9FDFB96F-2FF2-DE42-B72B-4A5CCDA8D134}" dt="2025-07-09T15:48:30.610" v="2252" actId="20577"/>
          <ac:spMkLst>
            <pc:docMk/>
            <pc:sldMk cId="2888944605" sldId="309"/>
            <ac:spMk id="3" creationId="{124D22ED-2A53-F09E-9D81-F64BB3EA9F6C}"/>
          </ac:spMkLst>
        </pc:spChg>
        <pc:picChg chg="add mod">
          <ac:chgData name="Diego Mariano" userId="c5bc56b00d061272" providerId="LiveId" clId="{9FDFB96F-2FF2-DE42-B72B-4A5CCDA8D134}" dt="2025-07-09T02:54:20.526" v="2020" actId="1076"/>
          <ac:picMkLst>
            <pc:docMk/>
            <pc:sldMk cId="2888944605" sldId="309"/>
            <ac:picMk id="4" creationId="{B01768AD-9C9F-3BB4-C918-0B37806B5F69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15:53:44.805" v="2382" actId="20577"/>
        <pc:sldMkLst>
          <pc:docMk/>
          <pc:sldMk cId="3659320141" sldId="310"/>
        </pc:sldMkLst>
        <pc:spChg chg="mod ord">
          <ac:chgData name="Diego Mariano" userId="c5bc56b00d061272" providerId="LiveId" clId="{9FDFB96F-2FF2-DE42-B72B-4A5CCDA8D134}" dt="2025-07-09T15:52:58.316" v="2268" actId="700"/>
          <ac:spMkLst>
            <pc:docMk/>
            <pc:sldMk cId="3659320141" sldId="310"/>
            <ac:spMk id="2" creationId="{ACE79BCE-521A-BEE4-9D73-3C18A7E2AEFC}"/>
          </ac:spMkLst>
        </pc:spChg>
        <pc:spChg chg="add mod ord">
          <ac:chgData name="Diego Mariano" userId="c5bc56b00d061272" providerId="LiveId" clId="{9FDFB96F-2FF2-DE42-B72B-4A5CCDA8D134}" dt="2025-07-09T15:53:44.805" v="2382" actId="20577"/>
          <ac:spMkLst>
            <pc:docMk/>
            <pc:sldMk cId="3659320141" sldId="310"/>
            <ac:spMk id="4" creationId="{2A35E1D1-272A-70F6-1910-9604E64AD31E}"/>
          </ac:spMkLst>
        </pc:spChg>
        <pc:picChg chg="add mod">
          <ac:chgData name="Diego Mariano" userId="c5bc56b00d061272" providerId="LiveId" clId="{9FDFB96F-2FF2-DE42-B72B-4A5CCDA8D134}" dt="2025-07-09T15:52:54.763" v="2267" actId="1076"/>
          <ac:picMkLst>
            <pc:docMk/>
            <pc:sldMk cId="3659320141" sldId="310"/>
            <ac:picMk id="3" creationId="{86A88EB9-75FD-6CB2-08FC-4B8877E8596D}"/>
          </ac:picMkLst>
        </pc:picChg>
      </pc:sldChg>
      <pc:sldChg chg="addSp modSp new mod modClrScheme chgLayout">
        <pc:chgData name="Diego Mariano" userId="c5bc56b00d061272" providerId="LiveId" clId="{9FDFB96F-2FF2-DE42-B72B-4A5CCDA8D134}" dt="2025-07-09T16:01:29.772" v="2604" actId="114"/>
        <pc:sldMkLst>
          <pc:docMk/>
          <pc:sldMk cId="647477525" sldId="311"/>
        </pc:sldMkLst>
        <pc:spChg chg="mod ord">
          <ac:chgData name="Diego Mariano" userId="c5bc56b00d061272" providerId="LiveId" clId="{9FDFB96F-2FF2-DE42-B72B-4A5CCDA8D134}" dt="2025-07-09T15:56:40.869" v="2397" actId="700"/>
          <ac:spMkLst>
            <pc:docMk/>
            <pc:sldMk cId="647477525" sldId="311"/>
            <ac:spMk id="2" creationId="{4C76B80B-18D4-9DA3-B162-54EFA6E5A352}"/>
          </ac:spMkLst>
        </pc:spChg>
        <pc:spChg chg="add mod">
          <ac:chgData name="Diego Mariano" userId="c5bc56b00d061272" providerId="LiveId" clId="{9FDFB96F-2FF2-DE42-B72B-4A5CCDA8D134}" dt="2025-07-09T16:01:13.994" v="2544" actId="1076"/>
          <ac:spMkLst>
            <pc:docMk/>
            <pc:sldMk cId="647477525" sldId="311"/>
            <ac:spMk id="3" creationId="{D23DDDCD-4CBA-2F83-187A-189731250C41}"/>
          </ac:spMkLst>
        </pc:spChg>
        <pc:spChg chg="add mod ord">
          <ac:chgData name="Diego Mariano" userId="c5bc56b00d061272" providerId="LiveId" clId="{9FDFB96F-2FF2-DE42-B72B-4A5CCDA8D134}" dt="2025-07-09T16:01:29.772" v="2604" actId="114"/>
          <ac:spMkLst>
            <pc:docMk/>
            <pc:sldMk cId="647477525" sldId="311"/>
            <ac:spMk id="4" creationId="{BFEFB371-A64F-3B83-CB9D-C78CABDE28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9B770-5A73-0B41-8250-A638071EC5FC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D7CF3-DD04-CA4B-A8AB-7EC5CCC86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2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null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Load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default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document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onload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"1bga.pdb"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Reading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post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moldata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data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Cria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createViewer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defaultcolors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rasmolElementColors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cor do fundo*/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0x242830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receptorModel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m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addModel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data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pqr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 tipo de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({},{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cartoon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color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spectrum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Cartoon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multi-color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addSurface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SurfaceType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opacity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:0.3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Surface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os nomes do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atomos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selectedAtoms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for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in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[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];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clickable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true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callback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atomcallback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mapAtomProperties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applyPartialCharges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zoomTo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render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7CF3-DD04-CA4B-A8AB-7EC5CCC86C4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77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: </a:t>
            </a:r>
            <a:r>
              <a:rPr lang="en-US" dirty="0" err="1"/>
              <a:t>tipo</a:t>
            </a:r>
            <a:r>
              <a:rPr lang="en-US" dirty="0"/>
              <a:t> dos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atribuídos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fraca</a:t>
            </a:r>
            <a:r>
              <a:rPr lang="en-US" dirty="0"/>
              <a:t>: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entre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50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/>
            <a:r>
              <a:rPr lang="pt-B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No começo de Dezembro de 1995, o Java estava no seu ápice e a linguagem foi renomeada para JavaScript.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99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7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, plugin </a:t>
            </a:r>
            <a:r>
              <a:rPr lang="en-US" dirty="0" err="1"/>
              <a:t>tradutor</a:t>
            </a:r>
            <a:r>
              <a:rPr lang="en-US" dirty="0"/>
              <a:t>…</a:t>
            </a:r>
          </a:p>
          <a:p>
            <a:r>
              <a:rPr lang="en-US" dirty="0"/>
              <a:t>Com um click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13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plugin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Consulta o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2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interativa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4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4C282-C735-431A-AEA4-8C71960A3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13C8C-4B9D-7604-1F7D-9D760BA7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B6494-D59D-ABA6-D592-6508B4B4E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09088F-CA4D-E19E-93C9-F339FE03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CAFFF-4C9F-1CDA-1785-588C0EA9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3DCB4D-3F12-1AA7-C579-54AC69C8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85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244E-5966-CABC-2CBD-36E83EED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D676E-BFDF-8F32-0ED0-EA97A0D6F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737394-8856-4566-7AD1-667419CE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41A43-D429-9F71-8827-67A829ED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953473-80A7-4FEF-17B6-392CE0F6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59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606A70-2086-379E-0E8B-5F5EF14C5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772674-7AEC-79F3-24C1-0A7858B5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50B489-0D29-BBD3-86A2-09D0BEEF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5EAB6-0938-10B8-268F-120E27EA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6B16B-4BDE-2785-3D95-2C9D20B0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37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3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4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87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9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63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08BF8-D8F3-453F-1BF7-27AF9FF0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60FE3-8BF1-5F2F-121D-E69883D0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5B9875-35A8-44D2-3EC4-F9F721DE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93DD4-FD12-11B1-BD29-563595C9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2332-7901-B861-5CDF-451DD0F6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782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2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4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6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40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3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50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25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09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0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6C423-EAFE-B924-17E5-AA1A567F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D2819-0C78-D659-742F-F3EFAF8F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1A0580-3D73-9334-B42A-919DAAE4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2D5765-4FAC-1C73-0612-CAFF91D1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54D01B-8DC6-F7C9-B88D-DD7F7E74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0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F87E-CA18-3B83-F9BE-F10D8ED5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211124-4726-585B-A55D-62DACF63F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3288C-0A6F-5C81-4BDD-CC09AE5B1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EF44AE-610A-BE91-54A1-DBD5797B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54098D-311A-17CA-6A7E-9F199CF1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59CD52-1526-CC65-908A-783362A8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58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FAD86-BFB6-99B9-ABDB-DFE008C7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D898-54C7-4647-9D76-60ADB88B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BB3B8-197E-A980-EE96-EEFB57B8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8C942B-4233-FBB9-A2E5-99EE0158E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C1BB80-BE1C-5717-85ED-F7FA88FAA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1E94F8-E431-1371-AE7F-C68FF329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AE826-DE8E-3370-5426-8C37714D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4E1166-EF60-2219-7FB6-2546953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0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4B4E3-EF0A-70F2-139B-42D7E270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E5A462-4A03-8B33-C6E9-691C4970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6BAA3F-C0BB-A135-4F05-CE41FBC2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E8A60C-1E55-4281-3725-337AC25A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84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F52052-8B8A-81C6-4BDC-70E93EE6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A71D72-C96C-6ABE-2855-3C12846B0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208D65-E106-6D96-B09A-2268D1B9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30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C68CD-B30A-BAAD-A722-A871F92E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54393-E11A-E954-FF46-94BDE932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F21ADE-F8B2-69AD-56ED-C031A1178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1B0BE-7BC0-0B70-BD00-80E9FE50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3BCD3F-6A55-3FE9-6AF1-0110C69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6D1E0F-5353-50EB-0D72-3B31B717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9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9E592-8F87-5CA0-EBCE-B13A358D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B758DB-ACF4-62A3-CFBE-9E56C62E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CD60BF-4891-DD44-824D-F4B473AC6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A65B8-E0A1-95F8-70B7-E80B98F7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11C58-1C21-4177-AED5-66BD9651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DE7C02-57F5-9602-5F75-3C6B2C9F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68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82ECC9-9962-8FBF-7364-713D77C9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536D80-6887-41ED-0D7F-B8D0C07E7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E2CCFB-9230-C550-F10A-6804E2917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CA1C3-72E7-9B01-E7D8-CE01B6110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CDBD0A-5235-5124-640C-1C99CF087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7760C4-D390-4142-90F0-6CC7CDDC5D70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6A23FE-F5DE-4640-AB22-32A0386BA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42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pixel4brain.com/top-mejores-navegador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bioinfo.dcc.ufmg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8AEA-C214-5772-9D8F-24CDEBBEB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JavaScript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484423-0246-7273-85E6-7EAA6995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para bioinformática</a:t>
            </a:r>
          </a:p>
          <a:p>
            <a:r>
              <a:rPr lang="pt-BR" b="1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150774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A8AAB-3E1A-4230-9B1C-8D0C5978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D0D440-E2CB-48B4-9D45-ED7D6540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6D8800-9785-49F4-A55B-E3093C3B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9600"/>
            <a:ext cx="12192000" cy="537635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BCEB517-CDA0-438E-8718-294159424383}"/>
              </a:ext>
            </a:extLst>
          </p:cNvPr>
          <p:cNvSpPr txBox="1">
            <a:spLocks/>
          </p:cNvSpPr>
          <p:nvPr/>
        </p:nvSpPr>
        <p:spPr>
          <a:xfrm>
            <a:off x="1030287" y="6004728"/>
            <a:ext cx="10131425" cy="8532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 um clique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toda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página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foi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traduzida</a:t>
            </a:r>
            <a:r>
              <a:rPr kumimoji="0" lang="en-US" sz="24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para o </a:t>
            </a:r>
            <a:r>
              <a:rPr kumimoji="0" lang="en-US" sz="2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português</a:t>
            </a:r>
            <a:endParaRPr kumimoji="0" lang="en-US" sz="2400" b="0" i="0" u="none" strike="noStrike" kern="1200" cap="none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23F4CB98-20C4-4082-86A3-682776D05222}"/>
              </a:ext>
            </a:extLst>
          </p:cNvPr>
          <p:cNvCxnSpPr/>
          <p:nvPr/>
        </p:nvCxnSpPr>
        <p:spPr>
          <a:xfrm>
            <a:off x="8576441" y="1912883"/>
            <a:ext cx="662152" cy="662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D81AC3-D35C-4E05-B33A-2E5BFFBDE3DE}"/>
              </a:ext>
            </a:extLst>
          </p:cNvPr>
          <p:cNvSpPr txBox="1"/>
          <p:nvPr/>
        </p:nvSpPr>
        <p:spPr>
          <a:xfrm>
            <a:off x="9284836" y="2421145"/>
            <a:ext cx="203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imagens</a:t>
            </a:r>
          </a:p>
        </p:txBody>
      </p:sp>
    </p:spTree>
    <p:extLst>
      <p:ext uri="{BB962C8B-B14F-4D97-AF65-F5344CB8AC3E}">
        <p14:creationId xmlns:p14="http://schemas.microsoft.com/office/powerpoint/2010/main" val="217003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AD9FE3-9255-4FE7-8710-22E2E66E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C8A6C28-1D80-47D8-A7F9-E284A4CE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8BC56A-3D31-44DF-B9AE-6E0C8D73D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7CE0BE-9FC3-4A89-A6D5-4E8013AF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/>
              <a:t>Exemplo prático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96C85-C2A5-41D4-8F3F-AC711686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7261" y="2087881"/>
            <a:ext cx="3142864" cy="26822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Usando javascript para alterar a cor de fundo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2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F93BAC-6E47-4453-BF04-D42CB2B8A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145" y="2321560"/>
            <a:ext cx="4756150" cy="323913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1155A66-315D-4940-A0E0-5BF193A9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Inspecionar</a:t>
            </a:r>
            <a:r>
              <a:rPr lang="en-US" dirty="0"/>
              <a:t> </a:t>
            </a:r>
            <a:r>
              <a:rPr lang="en-US" dirty="0" err="1"/>
              <a:t>elemento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2A96BF-7657-49BB-ACF9-B9A507A5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494" y="1568215"/>
            <a:ext cx="3753374" cy="289600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80D3236-D701-4818-94FD-52880BC0A1A8}"/>
              </a:ext>
            </a:extLst>
          </p:cNvPr>
          <p:cNvCxnSpPr/>
          <p:nvPr/>
        </p:nvCxnSpPr>
        <p:spPr>
          <a:xfrm>
            <a:off x="4529959" y="4204138"/>
            <a:ext cx="2932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811AA712-9D29-4E7F-B596-1A598CEA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18" y="4863068"/>
            <a:ext cx="4756150" cy="192037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AF3123-8C10-4EDB-A34F-3243E18A7A14}"/>
              </a:ext>
            </a:extLst>
          </p:cNvPr>
          <p:cNvCxnSpPr/>
          <p:nvPr/>
        </p:nvCxnSpPr>
        <p:spPr>
          <a:xfrm>
            <a:off x="9427779" y="4464219"/>
            <a:ext cx="0" cy="95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1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1AEF3-EB71-469B-AAA3-9689049037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1849" y="800007"/>
            <a:ext cx="7693946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1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3333A-1352-46F8-A50F-F72D0A526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66649"/>
            <a:ext cx="10131425" cy="4624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document.body.style.backgroundColor</a:t>
            </a:r>
            <a:r>
              <a:rPr lang="en-US" sz="32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'red';</a:t>
            </a:r>
            <a:endParaRPr lang="pt-BR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8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A0EB2E-F23E-4225-9726-7FF9749E2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7249" y="388883"/>
            <a:ext cx="8637502" cy="58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3333A-1352-46F8-A50F-F72D0A526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document.body.style.backgroundColor</a:t>
            </a:r>
            <a:r>
              <a:rPr lang="en-US" sz="32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'red';</a:t>
            </a:r>
            <a:endParaRPr lang="pt-BR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B12B8C-D54D-4FDA-8E57-00B97E702FCD}"/>
              </a:ext>
            </a:extLst>
          </p:cNvPr>
          <p:cNvSpPr txBox="1"/>
          <p:nvPr/>
        </p:nvSpPr>
        <p:spPr>
          <a:xfrm>
            <a:off x="882869" y="4960883"/>
            <a:ext cx="233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45B51B-5D5C-4F10-AE47-0AEEDBB0B63B}"/>
              </a:ext>
            </a:extLst>
          </p:cNvPr>
          <p:cNvSpPr txBox="1"/>
          <p:nvPr/>
        </p:nvSpPr>
        <p:spPr>
          <a:xfrm>
            <a:off x="3326524" y="1557292"/>
            <a:ext cx="204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 &lt;body&gt;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CBF2E7-40E4-43D6-A9E5-A772057BA66A}"/>
              </a:ext>
            </a:extLst>
          </p:cNvPr>
          <p:cNvSpPr txBox="1"/>
          <p:nvPr/>
        </p:nvSpPr>
        <p:spPr>
          <a:xfrm>
            <a:off x="5373687" y="5206425"/>
            <a:ext cx="263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estilo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DFFC43-C4AE-410B-A81E-5789023A9E94}"/>
              </a:ext>
            </a:extLst>
          </p:cNvPr>
          <p:cNvSpPr txBox="1"/>
          <p:nvPr/>
        </p:nvSpPr>
        <p:spPr>
          <a:xfrm>
            <a:off x="6976515" y="1557292"/>
            <a:ext cx="31889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propriedade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background-color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A53FD6-7754-456B-83C6-E6A6AD1FDF67}"/>
              </a:ext>
            </a:extLst>
          </p:cNvPr>
          <p:cNvSpPr txBox="1"/>
          <p:nvPr/>
        </p:nvSpPr>
        <p:spPr>
          <a:xfrm>
            <a:off x="9837115" y="5027749"/>
            <a:ext cx="1772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vermelho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51A0D8F-37EE-420F-9173-1AD5571C3822}"/>
              </a:ext>
            </a:extLst>
          </p:cNvPr>
          <p:cNvCxnSpPr/>
          <p:nvPr/>
        </p:nvCxnSpPr>
        <p:spPr>
          <a:xfrm flipV="1">
            <a:off x="3410439" y="2228193"/>
            <a:ext cx="667575" cy="1292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656DA6E-1582-4242-8BC9-74767F7F065B}"/>
              </a:ext>
            </a:extLst>
          </p:cNvPr>
          <p:cNvCxnSpPr/>
          <p:nvPr/>
        </p:nvCxnSpPr>
        <p:spPr>
          <a:xfrm>
            <a:off x="1870841" y="4046483"/>
            <a:ext cx="0" cy="98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16D82F1-2C30-4568-8FC6-7F148720D451}"/>
              </a:ext>
            </a:extLst>
          </p:cNvPr>
          <p:cNvCxnSpPr/>
          <p:nvPr/>
        </p:nvCxnSpPr>
        <p:spPr>
          <a:xfrm>
            <a:off x="4666593" y="4046483"/>
            <a:ext cx="1786759" cy="127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5A37E62-928C-485B-8F1F-8D3AC147EF0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025755" y="2543504"/>
            <a:ext cx="878024" cy="96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013ABBF-0496-40ED-9CEB-A8AFFA7A3874}"/>
              </a:ext>
            </a:extLst>
          </p:cNvPr>
          <p:cNvCxnSpPr>
            <a:cxnSpLocks/>
          </p:cNvCxnSpPr>
          <p:nvPr/>
        </p:nvCxnSpPr>
        <p:spPr>
          <a:xfrm>
            <a:off x="9887311" y="4043295"/>
            <a:ext cx="696606" cy="98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F378CC5C-05D4-48F1-9FDF-2DCD32121509}"/>
              </a:ext>
            </a:extLst>
          </p:cNvPr>
          <p:cNvSpPr/>
          <p:nvPr/>
        </p:nvSpPr>
        <p:spPr>
          <a:xfrm>
            <a:off x="685801" y="3520358"/>
            <a:ext cx="193234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A7922E4-7371-4761-BF6F-670AEFA7DFC0}"/>
              </a:ext>
            </a:extLst>
          </p:cNvPr>
          <p:cNvSpPr/>
          <p:nvPr/>
        </p:nvSpPr>
        <p:spPr>
          <a:xfrm>
            <a:off x="2778056" y="3511915"/>
            <a:ext cx="974138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CE9C5B3-72EB-4226-845C-AF4F1D99E106}"/>
              </a:ext>
            </a:extLst>
          </p:cNvPr>
          <p:cNvSpPr/>
          <p:nvPr/>
        </p:nvSpPr>
        <p:spPr>
          <a:xfrm>
            <a:off x="3952402" y="3526560"/>
            <a:ext cx="115562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2F6145C-343A-4D5C-9486-FB67C97CF29D}"/>
              </a:ext>
            </a:extLst>
          </p:cNvPr>
          <p:cNvSpPr/>
          <p:nvPr/>
        </p:nvSpPr>
        <p:spPr>
          <a:xfrm>
            <a:off x="5244403" y="3511914"/>
            <a:ext cx="3562703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5A66879-42BA-4096-AB32-F618813E51C8}"/>
              </a:ext>
            </a:extLst>
          </p:cNvPr>
          <p:cNvSpPr/>
          <p:nvPr/>
        </p:nvSpPr>
        <p:spPr>
          <a:xfrm>
            <a:off x="9309501" y="3520358"/>
            <a:ext cx="1155621" cy="52293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C3E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1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Papel">
            <a:extLst>
              <a:ext uri="{FF2B5EF4-FFF2-40B4-BE49-F238E27FC236}">
                <a16:creationId xmlns:a16="http://schemas.microsoft.com/office/drawing/2014/main" id="{0A8EF480-1A12-4532-ABE5-596A94B57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6614"/>
            <a:ext cx="5864772" cy="586477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010502-3F91-4976-8D4C-45F5C1BB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2837794"/>
            <a:ext cx="2154619" cy="1330142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HTML</a:t>
            </a:r>
            <a:endParaRPr lang="en-US" sz="4800" b="1" dirty="0"/>
          </a:p>
        </p:txBody>
      </p:sp>
      <p:pic>
        <p:nvPicPr>
          <p:cNvPr id="6" name="Espaço Reservado para Conteúdo 4" descr="Papel">
            <a:extLst>
              <a:ext uri="{FF2B5EF4-FFF2-40B4-BE49-F238E27FC236}">
                <a16:creationId xmlns:a16="http://schemas.microsoft.com/office/drawing/2014/main" id="{9DBFC1E9-A9AC-4FDA-8920-A3FB743BD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0225" y="155028"/>
            <a:ext cx="3197773" cy="3197773"/>
          </a:xfrm>
          <a:prstGeom prst="rect">
            <a:avLst/>
          </a:prstGeom>
        </p:spPr>
      </p:pic>
      <p:pic>
        <p:nvPicPr>
          <p:cNvPr id="7" name="Espaço Reservado para Conteúdo 4" descr="Papel">
            <a:extLst>
              <a:ext uri="{FF2B5EF4-FFF2-40B4-BE49-F238E27FC236}">
                <a16:creationId xmlns:a16="http://schemas.microsoft.com/office/drawing/2014/main" id="{050E9F0E-9807-49B0-AABB-F871F4D8A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8398" y="3190473"/>
            <a:ext cx="3197773" cy="319777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7259CB4-EBD9-4DDA-81C2-578C9185D9FA}"/>
              </a:ext>
            </a:extLst>
          </p:cNvPr>
          <p:cNvSpPr txBox="1">
            <a:spLocks/>
          </p:cNvSpPr>
          <p:nvPr/>
        </p:nvSpPr>
        <p:spPr>
          <a:xfrm>
            <a:off x="8339958" y="1402548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CSS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8215F07-E44E-4AE2-9658-A9FA3D77E111}"/>
              </a:ext>
            </a:extLst>
          </p:cNvPr>
          <p:cNvSpPr txBox="1">
            <a:spLocks/>
          </p:cNvSpPr>
          <p:nvPr/>
        </p:nvSpPr>
        <p:spPr>
          <a:xfrm>
            <a:off x="8634247" y="4437993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JS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49FD473-D216-428D-8802-F9606C88D889}"/>
              </a:ext>
            </a:extLst>
          </p:cNvPr>
          <p:cNvCxnSpPr>
            <a:cxnSpLocks/>
          </p:cNvCxnSpPr>
          <p:nvPr/>
        </p:nvCxnSpPr>
        <p:spPr>
          <a:xfrm flipV="1">
            <a:off x="5007196" y="2259725"/>
            <a:ext cx="2916943" cy="14188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C5BEDA1-ABB8-453F-A854-3B9647042F89}"/>
              </a:ext>
            </a:extLst>
          </p:cNvPr>
          <p:cNvCxnSpPr>
            <a:cxnSpLocks/>
          </p:cNvCxnSpPr>
          <p:nvPr/>
        </p:nvCxnSpPr>
        <p:spPr>
          <a:xfrm>
            <a:off x="5061638" y="3920359"/>
            <a:ext cx="2770046" cy="869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524074AD-4997-43EC-B94A-35FB2C6BFF1A}"/>
              </a:ext>
            </a:extLst>
          </p:cNvPr>
          <p:cNvSpPr txBox="1">
            <a:spLocks/>
          </p:cNvSpPr>
          <p:nvPr/>
        </p:nvSpPr>
        <p:spPr>
          <a:xfrm>
            <a:off x="5309692" y="3115878"/>
            <a:ext cx="2154619" cy="13301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lINK</a:t>
            </a:r>
            <a:endParaRPr kumimoji="0" lang="en-US" sz="4800" b="1" i="0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554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2B38CE-4F4F-42C4-92B4-0BE126B0F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13453" y="3625440"/>
            <a:ext cx="4490920" cy="3031844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74F06F-B762-4AC1-846F-437CC4E23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766" y="264416"/>
            <a:ext cx="4386927" cy="30322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312A1-1B89-421B-B633-06B58F7699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4" r="960" b="3226"/>
          <a:stretch/>
        </p:blipFill>
        <p:spPr>
          <a:xfrm>
            <a:off x="4112545" y="3879519"/>
            <a:ext cx="4261195" cy="12998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073587-B584-4A7B-B5B7-A02911D71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1" y="199802"/>
            <a:ext cx="4734471" cy="3175506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F14B426-1F6D-4F42-8639-5816B073C020}"/>
              </a:ext>
            </a:extLst>
          </p:cNvPr>
          <p:cNvCxnSpPr>
            <a:cxnSpLocks/>
          </p:cNvCxnSpPr>
          <p:nvPr/>
        </p:nvCxnSpPr>
        <p:spPr>
          <a:xfrm>
            <a:off x="4855779" y="1555636"/>
            <a:ext cx="27747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9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D910F-DF9A-DA91-9BD4-1DFEB5F5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 de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4D22ED-2A53-F09E-9D81-F64BB3EA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4002" cy="4351338"/>
          </a:xfrm>
        </p:spPr>
        <p:txBody>
          <a:bodyPr>
            <a:normAutofit/>
          </a:bodyPr>
          <a:lstStyle/>
          <a:p>
            <a:r>
              <a:rPr lang="pt-BR" sz="2400" dirty="0"/>
              <a:t>Reproduza a interface de uma ferramenta do LBS usando um framework de sua preferência</a:t>
            </a:r>
          </a:p>
          <a:p>
            <a:pPr lvl="1"/>
            <a:r>
              <a:rPr lang="pt-BR" sz="2000" i="1" dirty="0"/>
              <a:t>Exemplo: </a:t>
            </a:r>
            <a:r>
              <a:rPr lang="pt-BR" sz="2000" i="1" dirty="0" err="1"/>
              <a:t>Next.js</a:t>
            </a:r>
            <a:r>
              <a:rPr lang="pt-BR" sz="2000" i="1" dirty="0"/>
              <a:t>, Angular, </a:t>
            </a:r>
            <a:r>
              <a:rPr lang="pt-BR" sz="2000" i="1" dirty="0" err="1"/>
              <a:t>Vue.js</a:t>
            </a:r>
            <a:r>
              <a:rPr lang="pt-BR" sz="2000" i="1" dirty="0"/>
              <a:t>, Laravel, Django, Gatsby, etc.</a:t>
            </a:r>
          </a:p>
          <a:p>
            <a:r>
              <a:rPr lang="pt-BR" sz="2400" dirty="0"/>
              <a:t>Crie pelo menos duas páginas navegáveis</a:t>
            </a:r>
          </a:p>
          <a:p>
            <a:r>
              <a:rPr lang="pt-BR" sz="2400" dirty="0"/>
              <a:t>Lista de ferramentas</a:t>
            </a:r>
          </a:p>
          <a:p>
            <a:pPr lvl="1"/>
            <a:r>
              <a:rPr lang="pt-BR" sz="2000" dirty="0">
                <a:hlinkClick r:id="rId2"/>
              </a:rPr>
              <a:t>http://bioinfo.dcc.ufmg.br/</a:t>
            </a:r>
            <a:r>
              <a:rPr lang="pt-BR" sz="20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1768AD-9C9F-3BB4-C918-0B37806B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202" y="0"/>
            <a:ext cx="624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4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EA061-361E-445D-AE84-C35E15A7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Recursos</a:t>
            </a:r>
            <a:r>
              <a:rPr lang="en-US" sz="6000" dirty="0"/>
              <a:t> da </a:t>
            </a:r>
            <a:r>
              <a:rPr lang="en-US" sz="6000" dirty="0" err="1"/>
              <a:t>linguagem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50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EE0DFC-EC0B-EEF7-6A87-1E3F8D86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24" y="1342458"/>
            <a:ext cx="5108858" cy="42531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D1262B1A-C783-C345-CDFE-DA14791F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" y="1342457"/>
            <a:ext cx="4994953" cy="39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8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EE1679-B59B-A0B1-A8C8-9A399796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936750"/>
            <a:ext cx="5613400" cy="2984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BCE3D4-B624-AC05-4856-2F0DB37B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05" y="5070609"/>
            <a:ext cx="4565935" cy="15941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ADA9A8-AF3C-2A40-8435-8C522F6DD884}"/>
              </a:ext>
            </a:extLst>
          </p:cNvPr>
          <p:cNvSpPr txBox="1"/>
          <p:nvPr/>
        </p:nvSpPr>
        <p:spPr>
          <a:xfrm>
            <a:off x="485006" y="399053"/>
            <a:ext cx="5608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Comandos condicionais </a:t>
            </a:r>
            <a:r>
              <a:rPr lang="pt-BR" sz="3000" b="1" dirty="0" err="1"/>
              <a:t>if</a:t>
            </a:r>
            <a:r>
              <a:rPr lang="pt-BR" sz="3000" b="1" dirty="0"/>
              <a:t>/</a:t>
            </a:r>
            <a:r>
              <a:rPr lang="pt-BR" sz="3000" b="1" dirty="0" err="1"/>
              <a:t>else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16760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E66E0B-871B-39E7-88BC-B62A8576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081"/>
            <a:ext cx="7772400" cy="32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B48526-A816-7B97-E874-FFEA0C9C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25236"/>
            <a:ext cx="7772400" cy="24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8900AB-E883-A85D-A044-0EE8ED83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6" y="219602"/>
            <a:ext cx="7772400" cy="29249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2DC95A-9923-8E0B-95C8-8D708C93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1" y="3429000"/>
            <a:ext cx="5461000" cy="1866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D75584-16DE-4B09-F0F4-399BDA67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15" y="3713428"/>
            <a:ext cx="3615016" cy="29249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DD8E121-2BA0-CFA3-E5E8-E7C7D1714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360" y="4121623"/>
            <a:ext cx="2074321" cy="25001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C9118D-6F98-AE81-A19E-6455FA1F0B75}"/>
              </a:ext>
            </a:extLst>
          </p:cNvPr>
          <p:cNvSpPr txBox="1"/>
          <p:nvPr/>
        </p:nvSpPr>
        <p:spPr>
          <a:xfrm>
            <a:off x="10749318" y="34062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highlight>
                  <a:srgbClr val="FFFF00"/>
                </a:highlight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61292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88294-B13F-49BF-97A5-F77E920D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97023-A701-B960-E99F-EE5FE6CD9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Use um laço de repetição para exibir todo o conteúdo do objeto a seguir.</a:t>
            </a:r>
          </a:p>
          <a:p>
            <a:pPr lvl="1"/>
            <a:r>
              <a:rPr lang="pt-BR" dirty="0"/>
              <a:t>Dica: use o operador </a:t>
            </a:r>
            <a:r>
              <a:rPr lang="pt-BR" b="1" dirty="0"/>
              <a:t>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DA2FD5-7376-EDE7-B566-53FEE3D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584"/>
          <a:stretch>
            <a:fillRect/>
          </a:stretch>
        </p:blipFill>
        <p:spPr>
          <a:xfrm>
            <a:off x="6487324" y="4026090"/>
            <a:ext cx="5404061" cy="24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C75036-1415-288F-016A-31AB6D60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1" y="0"/>
            <a:ext cx="771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2FD917-00B7-F961-8D80-43938940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79" y="889000"/>
            <a:ext cx="10285863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DA424-F42E-4F68-301E-BB2FCF76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4F323-B0FE-4C29-AC03-D5E61C1F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2" b="29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36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D4AC5C-0A55-46A3-A3BE-02539BEE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852756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8CAED6F-0265-B877-F7FA-4C9E1AF2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97"/>
            <a:ext cx="7772400" cy="6306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714921-E50F-6301-70F7-2D73F823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66" y="1378424"/>
            <a:ext cx="3847557" cy="48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345032-FAFB-C47B-E06C-4B2F6007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9857" cy="22486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5E7ECA-E29C-8DDA-8E4B-BC9C41E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3" y="1766259"/>
            <a:ext cx="6586182" cy="48472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D6A422-9AA9-FD2E-FDAD-9DAABFA18633}"/>
              </a:ext>
            </a:extLst>
          </p:cNvPr>
          <p:cNvSpPr/>
          <p:nvPr/>
        </p:nvSpPr>
        <p:spPr>
          <a:xfrm>
            <a:off x="10541000" y="355600"/>
            <a:ext cx="1320800" cy="1320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633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CD3938-F420-0916-B947-AB89692A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6" y="177420"/>
            <a:ext cx="5950424" cy="28339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8A0760-C6A6-0543-5E8F-FEDBBB03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3" y="2380918"/>
            <a:ext cx="7683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72086C-9E80-D5E3-1BD7-F00BE968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9" y="770580"/>
            <a:ext cx="7772400" cy="1058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F2664D-8DAF-268E-32DC-E72DB02F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002"/>
            <a:ext cx="5397500" cy="1295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8C8760-C9AE-284A-74B8-532584F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76514"/>
            <a:ext cx="5976392" cy="38900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2BC61E-E53D-23B0-D9AC-5FCB499C635B}"/>
              </a:ext>
            </a:extLst>
          </p:cNvPr>
          <p:cNvSpPr txBox="1"/>
          <p:nvPr/>
        </p:nvSpPr>
        <p:spPr>
          <a:xfrm>
            <a:off x="1753025" y="218288"/>
            <a:ext cx="24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highlight>
                  <a:srgbClr val="FFFF00"/>
                </a:highlight>
              </a:rPr>
              <a:t>Simplificando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36CD60-D92D-5A88-8997-2D2C54A208B4}"/>
              </a:ext>
            </a:extLst>
          </p:cNvPr>
          <p:cNvSpPr txBox="1"/>
          <p:nvPr/>
        </p:nvSpPr>
        <p:spPr>
          <a:xfrm>
            <a:off x="1638605" y="1793994"/>
            <a:ext cx="299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highlight>
                  <a:srgbClr val="FFFF00"/>
                </a:highlight>
              </a:rPr>
              <a:t>Dá pra simplificar mais?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C23E43-1A07-C522-5448-27EA10489B8C}"/>
              </a:ext>
            </a:extLst>
          </p:cNvPr>
          <p:cNvSpPr txBox="1"/>
          <p:nvPr/>
        </p:nvSpPr>
        <p:spPr>
          <a:xfrm>
            <a:off x="8268005" y="2426306"/>
            <a:ext cx="1453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highlight>
                  <a:srgbClr val="FFFF00"/>
                </a:highlight>
              </a:rPr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1866697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B7C4D-34EE-651D-8E7E-FE6D0B84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CFECC5-ED25-51C8-354C-70B7105C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Escreva uma função que retorne o quadrado de um número</a:t>
            </a:r>
          </a:p>
          <a:p>
            <a:r>
              <a:rPr lang="pt-BR" dirty="0"/>
              <a:t>Reescreva a função usando </a:t>
            </a:r>
            <a:r>
              <a:rPr lang="pt-BR" i="1" dirty="0" err="1"/>
              <a:t>arrow</a:t>
            </a:r>
            <a:r>
              <a:rPr lang="pt-BR" i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57101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A47927-854C-B381-03FF-82035A9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7072"/>
            <a:ext cx="7772400" cy="42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C8D375-E9B2-BE58-62AD-2BA27F7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545"/>
            <a:ext cx="77724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1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75D3CE-50F6-5CF8-D856-E45B71E9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1" y="1795990"/>
            <a:ext cx="2247900" cy="1155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97BC88-CBBF-BDBA-BDB5-8B8E0ED0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85" y="1332363"/>
            <a:ext cx="7772400" cy="20829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4C3151-7A1E-E974-B664-5A48169BD00C}"/>
              </a:ext>
            </a:extLst>
          </p:cNvPr>
          <p:cNvSpPr txBox="1"/>
          <p:nvPr/>
        </p:nvSpPr>
        <p:spPr>
          <a:xfrm>
            <a:off x="5718412" y="600501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9628B3-CB26-FD04-2848-D81DCFB0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69" y="3545764"/>
            <a:ext cx="4572000" cy="3302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854773-E1ED-D045-E1FA-3832FCD0DD18}"/>
              </a:ext>
            </a:extLst>
          </p:cNvPr>
          <p:cNvSpPr txBox="1"/>
          <p:nvPr/>
        </p:nvSpPr>
        <p:spPr>
          <a:xfrm>
            <a:off x="2797791" y="470847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Após o click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892E99-74F4-B0E7-F2F3-1EC84EE4B1BF}"/>
              </a:ext>
            </a:extLst>
          </p:cNvPr>
          <p:cNvSpPr txBox="1"/>
          <p:nvPr/>
        </p:nvSpPr>
        <p:spPr>
          <a:xfrm>
            <a:off x="739254" y="1332363"/>
            <a:ext cx="165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Antes do click</a:t>
            </a:r>
          </a:p>
        </p:txBody>
      </p:sp>
    </p:spTree>
    <p:extLst>
      <p:ext uri="{BB962C8B-B14F-4D97-AF65-F5344CB8AC3E}">
        <p14:creationId xmlns:p14="http://schemas.microsoft.com/office/powerpoint/2010/main" val="264871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862F7-8D5B-3DF7-4AB5-6DE45ABF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Manipulando o DOM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9A613C-5916-C695-1F5B-826FA222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 = </a:t>
            </a:r>
            <a:r>
              <a:rPr lang="pt-BR" i="1" dirty="0" err="1"/>
              <a:t>document</a:t>
            </a:r>
            <a:r>
              <a:rPr lang="pt-BR" i="1" dirty="0"/>
              <a:t> </a:t>
            </a:r>
            <a:r>
              <a:rPr lang="pt-BR" i="1" dirty="0" err="1"/>
              <a:t>object</a:t>
            </a:r>
            <a:r>
              <a:rPr lang="pt-BR" i="1" dirty="0"/>
              <a:t> model</a:t>
            </a:r>
          </a:p>
          <a:p>
            <a:endParaRPr lang="pt-BR" i="1" dirty="0"/>
          </a:p>
          <a:p>
            <a:r>
              <a:rPr lang="pt-BR" dirty="0"/>
              <a:t>Selecione o elemento com o </a:t>
            </a:r>
            <a:r>
              <a:rPr lang="pt-BR" b="1" dirty="0" err="1"/>
              <a:t>querySelector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/>
              <a:t>let selecionado = </a:t>
            </a:r>
            <a:r>
              <a:rPr lang="pt-BR" sz="2000" dirty="0" err="1"/>
              <a:t>document.querySelector</a:t>
            </a:r>
            <a:r>
              <a:rPr lang="pt-BR" sz="2000" dirty="0"/>
              <a:t>(</a:t>
            </a:r>
            <a:r>
              <a:rPr lang="pt-BR" sz="2000" b="1" dirty="0">
                <a:highlight>
                  <a:srgbClr val="FFFF00"/>
                </a:highlight>
              </a:rPr>
              <a:t>[SELETOR]</a:t>
            </a:r>
            <a:r>
              <a:rPr lang="pt-BR" sz="2000" dirty="0"/>
              <a:t>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Altere o estilo com </a:t>
            </a:r>
            <a:r>
              <a:rPr lang="pt-BR" dirty="0" err="1"/>
              <a:t>style</a:t>
            </a:r>
            <a:r>
              <a:rPr lang="pt-BR" dirty="0"/>
              <a:t>.[</a:t>
            </a:r>
            <a:r>
              <a:rPr lang="pt-BR" b="1" dirty="0">
                <a:highlight>
                  <a:srgbClr val="FFFF00"/>
                </a:highlight>
              </a:rPr>
              <a:t>propriedade</a:t>
            </a:r>
            <a:r>
              <a:rPr lang="pt-BR" dirty="0"/>
              <a:t>]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selecionado.style.backgroundColor</a:t>
            </a:r>
            <a:r>
              <a:rPr lang="pt-BR" sz="2000" dirty="0"/>
              <a:t> = '</a:t>
            </a:r>
            <a:r>
              <a:rPr lang="pt-BR" sz="2000" dirty="0" err="1"/>
              <a:t>green</a:t>
            </a:r>
            <a:r>
              <a:rPr lang="pt-BR" sz="2000" dirty="0"/>
              <a:t>’; // muda o fundo para verde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106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AC892-D4DD-BBAA-5198-C58BA40F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textos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21708-331D-1528-7A79-93C101DE4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 err="1"/>
              <a:t>selecionado.textContent</a:t>
            </a:r>
            <a:r>
              <a:rPr lang="pt-BR" sz="2000" dirty="0"/>
              <a:t> =‘Valor gravado na tela’;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Ou inclua um </a:t>
            </a:r>
            <a:r>
              <a:rPr lang="pt-BR" b="1" dirty="0"/>
              <a:t>HTML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 err="1"/>
              <a:t>selecionado.innerHTML</a:t>
            </a:r>
            <a:r>
              <a:rPr lang="pt-BR" sz="2000" dirty="0"/>
              <a:t> = ’&lt;</a:t>
            </a:r>
            <a:r>
              <a:rPr lang="pt-BR" sz="2000" dirty="0" err="1"/>
              <a:t>div</a:t>
            </a:r>
            <a:r>
              <a:rPr lang="pt-BR" sz="2000" dirty="0"/>
              <a:t> class=“</a:t>
            </a:r>
            <a:r>
              <a:rPr lang="pt-BR" sz="2000" dirty="0" err="1"/>
              <a:t>bg-danger</a:t>
            </a:r>
            <a:r>
              <a:rPr lang="pt-BR" sz="2000" dirty="0"/>
              <a:t>”&gt;Olá&lt;/</a:t>
            </a:r>
            <a:r>
              <a:rPr lang="pt-BR" sz="2000" dirty="0" err="1"/>
              <a:t>div</a:t>
            </a:r>
            <a:r>
              <a:rPr lang="pt-BR" sz="2000" dirty="0"/>
              <a:t>&gt;’;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48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5CDC7-2642-48B4-BA0A-6B0310BA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cap="none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D73DFB-2EFE-40AB-AFB0-98677C5AE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7" y="2261420"/>
            <a:ext cx="4160347" cy="2967805"/>
          </a:xfrm>
        </p:spPr>
        <p:txBody>
          <a:bodyPr>
            <a:normAutofit/>
          </a:bodyPr>
          <a:lstStyle/>
          <a:p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i="1" dirty="0"/>
              <a:t>client-side</a:t>
            </a:r>
          </a:p>
          <a:p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 e </a:t>
            </a:r>
            <a:r>
              <a:rPr lang="en-US" dirty="0" err="1"/>
              <a:t>fraca</a:t>
            </a:r>
            <a:endParaRPr lang="en-US" dirty="0"/>
          </a:p>
          <a:p>
            <a:r>
              <a:rPr lang="pt-BR" dirty="0"/>
              <a:t>Principais tecnologias da Internet</a:t>
            </a:r>
          </a:p>
          <a:p>
            <a:pPr lvl="1"/>
            <a:r>
              <a:rPr lang="pt-BR" dirty="0"/>
              <a:t>HTML</a:t>
            </a:r>
          </a:p>
          <a:p>
            <a:pPr lvl="1"/>
            <a:r>
              <a:rPr lang="pt-BR" dirty="0"/>
              <a:t>CSS</a:t>
            </a:r>
          </a:p>
          <a:p>
            <a:pPr lvl="1"/>
            <a:r>
              <a:rPr lang="pt-BR" dirty="0"/>
              <a:t>JavaScript</a:t>
            </a:r>
            <a:endParaRPr lang="en-US" dirty="0"/>
          </a:p>
        </p:txBody>
      </p:sp>
      <p:pic>
        <p:nvPicPr>
          <p:cNvPr id="2050" name="Picture 2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05F1EC2-847A-4CA6-93D0-178A6C6B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557304"/>
            <a:ext cx="6095593" cy="358116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7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8638C-DC1D-03DF-59CF-9C8C163F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Bibliotecas JavaScript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8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2DAAC-D480-FB05-0121-F1C71A37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DataTables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D4E086-14EE-90E5-22F9-F06AC307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59" y="132080"/>
            <a:ext cx="7772400" cy="65938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BE3BF9-191D-82C8-A1B2-E9D80C81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2" y="2117997"/>
            <a:ext cx="3490161" cy="2622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FF597E-1A48-A9A2-28BD-A2CBFB1EA7EF}"/>
              </a:ext>
            </a:extLst>
          </p:cNvPr>
          <p:cNvSpPr txBox="1"/>
          <p:nvPr/>
        </p:nvSpPr>
        <p:spPr>
          <a:xfrm>
            <a:off x="965415" y="5167311"/>
            <a:ext cx="244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datatables.net</a:t>
            </a:r>
            <a:r>
              <a:rPr lang="pt-BR" dirty="0"/>
              <a:t>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ECBD67-3791-2874-A224-2A7F732F3888}"/>
              </a:ext>
            </a:extLst>
          </p:cNvPr>
          <p:cNvSpPr txBox="1"/>
          <p:nvPr/>
        </p:nvSpPr>
        <p:spPr>
          <a:xfrm>
            <a:off x="6306847" y="6488668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Veja também https://</a:t>
            </a:r>
            <a:r>
              <a:rPr lang="pt-BR" dirty="0" err="1"/>
              <a:t>diegomariano.com</a:t>
            </a:r>
            <a:r>
              <a:rPr lang="pt-BR" dirty="0"/>
              <a:t>/</a:t>
            </a:r>
            <a:r>
              <a:rPr lang="pt-BR" dirty="0" err="1"/>
              <a:t>datatables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644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8909B-6F20-6E34-41C0-7EF5BADF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7DB193-5C7A-EE80-EA30-24D1A18B94A7}"/>
              </a:ext>
            </a:extLst>
          </p:cNvPr>
          <p:cNvSpPr txBox="1"/>
          <p:nvPr/>
        </p:nvSpPr>
        <p:spPr>
          <a:xfrm>
            <a:off x="838200" y="1506022"/>
            <a:ext cx="404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Crie a seguinte tabela com </a:t>
            </a:r>
            <a:r>
              <a:rPr lang="pt-BR" dirty="0" err="1"/>
              <a:t>DataTables</a:t>
            </a:r>
            <a:r>
              <a:rPr lang="pt-BR" dirty="0"/>
              <a:t>: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7E22F23-2AE1-E22D-AEE2-A113715C1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050258"/>
              </p:ext>
            </p:extLst>
          </p:nvPr>
        </p:nvGraphicFramePr>
        <p:xfrm>
          <a:off x="6426200" y="365125"/>
          <a:ext cx="5207000" cy="61277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1034383746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480580735"/>
                    </a:ext>
                  </a:extLst>
                </a:gridCol>
              </a:tblGrid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Código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54110603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Alanina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55712562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Arginina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85325653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N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Asparagina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80591845"/>
                  </a:ext>
                </a:extLst>
              </a:tr>
              <a:tr h="33106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D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Aspartato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34928908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Cisteína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405036303"/>
                  </a:ext>
                </a:extLst>
              </a:tr>
              <a:tr h="3052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Glutamato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81108562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Glutamina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487481381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Glicina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418086846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H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Histidina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41793478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Isoleucina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255708566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Leucina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618543732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K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Lisina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28279805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Metionina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542106066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Fenilalanina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28694319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Prolina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311310312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Serina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3865093679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Treonina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15521080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W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Triptofano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64535824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Y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Tirosina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001323223"/>
                  </a:ext>
                </a:extLst>
              </a:tr>
              <a:tr h="2890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Valina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02" marR="9402" marT="9402" marB="0" anchor="b"/>
                </a:tc>
                <a:extLst>
                  <a:ext uri="{0D108BD9-81ED-4DB2-BD59-A6C34878D82A}">
                    <a16:rowId xmlns:a16="http://schemas.microsoft.com/office/drawing/2014/main" val="250310567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4A492D51-92ED-3D16-D402-87D23BDBC306}"/>
              </a:ext>
            </a:extLst>
          </p:cNvPr>
          <p:cNvSpPr txBox="1"/>
          <p:nvPr/>
        </p:nvSpPr>
        <p:spPr>
          <a:xfrm>
            <a:off x="571500" y="3581400"/>
            <a:ext cx="4660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cdn.datatables.net</a:t>
            </a:r>
            <a:r>
              <a:rPr lang="pt-BR" sz="1200" dirty="0"/>
              <a:t>/2.3.2/</a:t>
            </a:r>
            <a:r>
              <a:rPr lang="pt-BR" sz="1200" dirty="0" err="1"/>
              <a:t>css</a:t>
            </a:r>
            <a:r>
              <a:rPr lang="pt-BR" sz="1200" dirty="0"/>
              <a:t>/</a:t>
            </a:r>
            <a:r>
              <a:rPr lang="pt-BR" sz="1200" dirty="0" err="1"/>
              <a:t>dataTables.dataTables.min.css</a:t>
            </a:r>
            <a:endParaRPr lang="pt-BR" sz="1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A3EDAA-6D67-06E2-020A-1B34A15FBF2D}"/>
              </a:ext>
            </a:extLst>
          </p:cNvPr>
          <p:cNvSpPr txBox="1"/>
          <p:nvPr/>
        </p:nvSpPr>
        <p:spPr>
          <a:xfrm>
            <a:off x="571500" y="4292600"/>
            <a:ext cx="36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cdn.datatables.net</a:t>
            </a:r>
            <a:r>
              <a:rPr lang="pt-BR" sz="1200" dirty="0"/>
              <a:t>/2.3.2/</a:t>
            </a:r>
            <a:r>
              <a:rPr lang="pt-BR" sz="1200" dirty="0" err="1"/>
              <a:t>js</a:t>
            </a:r>
            <a:r>
              <a:rPr lang="pt-BR" sz="1200" dirty="0"/>
              <a:t>/</a:t>
            </a:r>
            <a:r>
              <a:rPr lang="pt-BR" sz="1200" dirty="0" err="1"/>
              <a:t>dataTables.min.js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7A17B0-4284-2FD6-65B0-C649D3871189}"/>
              </a:ext>
            </a:extLst>
          </p:cNvPr>
          <p:cNvSpPr txBox="1"/>
          <p:nvPr/>
        </p:nvSpPr>
        <p:spPr>
          <a:xfrm>
            <a:off x="571500" y="5167312"/>
            <a:ext cx="298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let </a:t>
            </a:r>
            <a:r>
              <a:rPr lang="pt-BR" sz="1200" dirty="0" err="1"/>
              <a:t>table</a:t>
            </a:r>
            <a:r>
              <a:rPr lang="pt-BR" sz="1200" dirty="0"/>
              <a:t> = new </a:t>
            </a:r>
            <a:r>
              <a:rPr lang="pt-BR" sz="1200" dirty="0" err="1"/>
              <a:t>DataTable</a:t>
            </a:r>
            <a:r>
              <a:rPr lang="pt-BR" sz="1200" dirty="0"/>
              <a:t>(‘#nome-tabela');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C867D6-1BEA-08B4-E030-1FBE7C0D7F27}"/>
              </a:ext>
            </a:extLst>
          </p:cNvPr>
          <p:cNvSpPr txBox="1"/>
          <p:nvPr/>
        </p:nvSpPr>
        <p:spPr>
          <a:xfrm>
            <a:off x="571500" y="314719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CSS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3F2B40-03EC-170C-C8D5-A03DC6880A8A}"/>
              </a:ext>
            </a:extLst>
          </p:cNvPr>
          <p:cNvSpPr txBox="1"/>
          <p:nvPr/>
        </p:nvSpPr>
        <p:spPr>
          <a:xfrm>
            <a:off x="571500" y="39482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Script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84BD09-2437-34C0-DBF8-F3F003B1A232}"/>
              </a:ext>
            </a:extLst>
          </p:cNvPr>
          <p:cNvSpPr txBox="1"/>
          <p:nvPr/>
        </p:nvSpPr>
        <p:spPr>
          <a:xfrm>
            <a:off x="571500" y="4761775"/>
            <a:ext cx="20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Iniciando a tabela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6AA70F-23D0-FAC8-0E23-DFCBAE94FA63}"/>
              </a:ext>
            </a:extLst>
          </p:cNvPr>
          <p:cNvSpPr/>
          <p:nvPr/>
        </p:nvSpPr>
        <p:spPr>
          <a:xfrm>
            <a:off x="558800" y="3070998"/>
            <a:ext cx="4864100" cy="251700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094925-6009-52F9-E333-AECC7E7BEEF0}"/>
              </a:ext>
            </a:extLst>
          </p:cNvPr>
          <p:cNvSpPr txBox="1"/>
          <p:nvPr/>
        </p:nvSpPr>
        <p:spPr>
          <a:xfrm>
            <a:off x="1882724" y="2706579"/>
            <a:ext cx="203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Código necessário</a:t>
            </a:r>
          </a:p>
        </p:txBody>
      </p:sp>
    </p:spTree>
    <p:extLst>
      <p:ext uri="{BB962C8B-B14F-4D97-AF65-F5344CB8AC3E}">
        <p14:creationId xmlns:p14="http://schemas.microsoft.com/office/powerpoint/2010/main" val="129915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B2B52-7577-3C2E-DEBE-ED4D8CA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3Dmol.js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E18993-8A36-26C9-30D3-4860BB3A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4560"/>
            <a:ext cx="7772400" cy="39488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CA8531-ACCF-24FB-321D-F2B4CB36645F}"/>
              </a:ext>
            </a:extLst>
          </p:cNvPr>
          <p:cNvSpPr txBox="1"/>
          <p:nvPr/>
        </p:nvSpPr>
        <p:spPr>
          <a:xfrm>
            <a:off x="4647590" y="5904602"/>
            <a:ext cx="289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https://3dmol.csb.pitt.edu/</a:t>
            </a:r>
          </a:p>
        </p:txBody>
      </p:sp>
    </p:spTree>
    <p:extLst>
      <p:ext uri="{BB962C8B-B14F-4D97-AF65-F5344CB8AC3E}">
        <p14:creationId xmlns:p14="http://schemas.microsoft.com/office/powerpoint/2010/main" val="10345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619D9-2866-331F-0284-E8DA6569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(carregamento via HTML)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97823C-BD8F-D4C6-5B5B-7AE566C74C8F}"/>
              </a:ext>
            </a:extLst>
          </p:cNvPr>
          <p:cNvSpPr txBox="1"/>
          <p:nvPr/>
        </p:nvSpPr>
        <p:spPr>
          <a:xfrm>
            <a:off x="838200" y="2694904"/>
            <a:ext cx="7704786" cy="25853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 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src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http://3Dmol.csb.pitt.edu/build/3Dmol-min.js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"&gt;&lt;/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</a:p>
          <a:p>
            <a:endParaRPr lang="pt-BR" dirty="0">
              <a:solidFill>
                <a:srgbClr val="F8F8F2"/>
              </a:solidFill>
              <a:latin typeface="Hack"/>
            </a:endParaRP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height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width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position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relative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;"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class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viewer_3Dmoljs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2POR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0xffffff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stick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&gt;&lt;/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59DA38-6F25-FD3D-F596-3D16C2BE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94" y="2253803"/>
            <a:ext cx="4058975" cy="3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FCDEC-16AF-3002-7083-3EC3342A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Múltiplas cadeias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AB3320-E7BF-1743-C57A-2565E08E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1" y="1951294"/>
            <a:ext cx="11218853" cy="41083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BABB68-0D6D-A6EB-7C46-9BDA5FBF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337" y="1796241"/>
            <a:ext cx="3800902" cy="4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F8C84-6C62-4757-67A4-DE04B433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69" y="50217"/>
            <a:ext cx="10515600" cy="1325563"/>
          </a:xfrm>
        </p:spPr>
        <p:txBody>
          <a:bodyPr/>
          <a:lstStyle/>
          <a:p>
            <a:r>
              <a:rPr lang="pt-BR" dirty="0"/>
              <a:t>Exemplo (JavaScript)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F76FB2-4A19-9F0C-38BB-BC0B41DB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4" y="1503224"/>
            <a:ext cx="7772400" cy="9451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C8B2C3-A53D-7714-3361-0AA7B20D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50" y="103032"/>
            <a:ext cx="5695469" cy="39376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3851E7-5D8A-B12C-F42D-959B9A25D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50" y="4040718"/>
            <a:ext cx="5751666" cy="21097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B361B9-25BA-A574-1680-F0BC3242D0BE}"/>
              </a:ext>
            </a:extLst>
          </p:cNvPr>
          <p:cNvSpPr txBox="1"/>
          <p:nvPr/>
        </p:nvSpPr>
        <p:spPr>
          <a:xfrm>
            <a:off x="683875" y="124113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No 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1828-28A4-A27A-932B-B19049D1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448401"/>
            <a:ext cx="4529132" cy="36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F840B31-D275-7EAF-5B81-860C6CDB29F8}"/>
              </a:ext>
            </a:extLst>
          </p:cNvPr>
          <p:cNvSpPr txBox="1"/>
          <p:nvPr/>
        </p:nvSpPr>
        <p:spPr>
          <a:xfrm>
            <a:off x="0" y="6237852"/>
            <a:ext cx="9700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null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/*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Load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default PDB 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document.onload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readPDB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("1bga.pdb"); /* Reading PDB */ function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readPDB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(id){ 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txt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id; $.post(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txt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, function(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) {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moldata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data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/* Cria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visualizacao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*/ </a:t>
            </a:r>
          </a:p>
          <a:p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$3Dmol.createViewer("pdb", {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defaultcolors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: $3Dmol.rasmolElementColors }); /* Define cor do fundo*/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glviewer.setBackgroundColor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(0x242830);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receptorModel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m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glviewer.addModel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(data, "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pqr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"); </a:t>
            </a:r>
          </a:p>
          <a:p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/* Define o tipo de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visualizacao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glviewer.setStyle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({},{cartoon:{color:'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spectrum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'}}); /* Cartoon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multi-color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*/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glviewer.addSurface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($3Dmol.SurfaceType, {opacity:0.3}); /* Surface */ /* Define os nomes do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atomos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*/ </a:t>
            </a:r>
          </a:p>
          <a:p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m.selectedAtoms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({}); for ( var i in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) { var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[i];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atom.clickable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true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atom.callback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 =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atomcallback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; }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glviewer.mapAtomProperties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($3Dmol.applyPartialCharges);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glviewer.zoomTo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(); </a:t>
            </a:r>
            <a:r>
              <a:rPr lang="pt-BR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glviewer.render</a:t>
            </a:r>
            <a:r>
              <a:rPr lang="pt-BR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Hack"/>
              </a:rPr>
              <a:t>(); }); }</a:t>
            </a:r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  <a:p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7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89595-2D24-0006-16EE-9E16AA40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AA58B-14FE-1126-7829-36171C27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uma página que exiba o PDB: </a:t>
            </a:r>
            <a:r>
              <a:rPr lang="pt-BR" b="1" dirty="0"/>
              <a:t>1k0p</a:t>
            </a:r>
          </a:p>
          <a:p>
            <a:endParaRPr lang="pt-BR" dirty="0"/>
          </a:p>
          <a:p>
            <a:r>
              <a:rPr lang="pt-BR" dirty="0"/>
              <a:t>Exiba a estrutura como:</a:t>
            </a:r>
          </a:p>
          <a:p>
            <a:pPr lvl="1"/>
            <a:r>
              <a:rPr lang="pt-BR" dirty="0"/>
              <a:t>Cartoon</a:t>
            </a:r>
          </a:p>
          <a:p>
            <a:pPr lvl="1"/>
            <a:r>
              <a:rPr lang="pt-BR" dirty="0"/>
              <a:t>Sticks</a:t>
            </a:r>
          </a:p>
          <a:p>
            <a:pPr lvl="1"/>
            <a:r>
              <a:rPr lang="pt-BR" dirty="0"/>
              <a:t>Lines</a:t>
            </a:r>
          </a:p>
          <a:p>
            <a:pPr lvl="1"/>
            <a:r>
              <a:rPr lang="pt-BR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2133683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DF502-D023-1D52-F061-9D963729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92EDC5-E1AB-C241-F749-5D0A2A9C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792"/>
            <a:ext cx="7772400" cy="24602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2DBDE6-02C8-159A-2898-51719E84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0152"/>
            <a:ext cx="10844788" cy="21015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9462F6-372F-E769-98CF-01E55C7115AF}"/>
              </a:ext>
            </a:extLst>
          </p:cNvPr>
          <p:cNvSpPr txBox="1"/>
          <p:nvPr/>
        </p:nvSpPr>
        <p:spPr>
          <a:xfrm>
            <a:off x="3127991" y="5585799"/>
            <a:ext cx="5604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/>
              <a:t>then</a:t>
            </a:r>
            <a:r>
              <a:rPr lang="pt-BR" sz="3000" b="1" dirty="0"/>
              <a:t>() é um método assíncrono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40714F-FA3C-DDE6-7C26-444479D7A5BA}"/>
              </a:ext>
            </a:extLst>
          </p:cNvPr>
          <p:cNvSpPr txBox="1"/>
          <p:nvPr/>
        </p:nvSpPr>
        <p:spPr>
          <a:xfrm>
            <a:off x="241300" y="6308209"/>
            <a:ext cx="674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const texto =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('https://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jsonplaceholder.typicode.com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/posts') .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(resposta =&gt;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resposta.text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()) </a:t>
            </a:r>
          </a:p>
          <a:p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texto.then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(dados=&gt;{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</a:rPr>
              <a:t>console.log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(dados) })</a:t>
            </a:r>
          </a:p>
        </p:txBody>
      </p:sp>
    </p:spTree>
    <p:extLst>
      <p:ext uri="{BB962C8B-B14F-4D97-AF65-F5344CB8AC3E}">
        <p14:creationId xmlns:p14="http://schemas.microsoft.com/office/powerpoint/2010/main" val="193810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1CDC-58F9-BE09-1FB4-C6138044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3F58C6-482E-FE47-CF9A-327A55EC58F0}"/>
              </a:ext>
            </a:extLst>
          </p:cNvPr>
          <p:cNvSpPr txBox="1"/>
          <p:nvPr/>
        </p:nvSpPr>
        <p:spPr>
          <a:xfrm>
            <a:off x="838200" y="1690688"/>
            <a:ext cx="486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rest.uniprot.org</a:t>
            </a:r>
            <a:r>
              <a:rPr lang="pt-BR" dirty="0"/>
              <a:t>/</a:t>
            </a:r>
            <a:r>
              <a:rPr lang="pt-BR" dirty="0" err="1"/>
              <a:t>uniprotkb</a:t>
            </a:r>
            <a:r>
              <a:rPr lang="pt-BR" dirty="0"/>
              <a:t>/P10635.fasta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C9A0D0-8DB6-8523-14F8-C2500899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0" y="2214080"/>
            <a:ext cx="7772400" cy="439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F53A58-0C6B-99C4-2389-82A1E34B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6" y="225598"/>
            <a:ext cx="5150893" cy="16046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4B32E6-03CC-B563-EB5D-181FD7266863}"/>
              </a:ext>
            </a:extLst>
          </p:cNvPr>
          <p:cNvSpPr txBox="1"/>
          <p:nvPr/>
        </p:nvSpPr>
        <p:spPr>
          <a:xfrm>
            <a:off x="206200" y="3904174"/>
            <a:ext cx="361349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&lt;script&gt;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de entrada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"https://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rest.uniprot.org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uniprotkb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/P10635.fasta";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requisição dos dados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requisicao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).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 err="1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.text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());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define o local que o dado será gravado</a:t>
            </a:r>
          </a:p>
          <a:p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local =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document.querySelector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("#dados");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// grava o dado no documento</a:t>
            </a:r>
          </a:p>
          <a:p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requisicao.then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bg1">
                    <a:lumMod val="75000"/>
                  </a:schemeClr>
                </a:solidFill>
              </a:rPr>
              <a:t>local.textContent</a:t>
            </a: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 = dados</a:t>
            </a:r>
          </a:p>
          <a:p>
            <a:br>
              <a:rPr lang="pt-BR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1000" dirty="0">
                <a:solidFill>
                  <a:schemeClr val="bg1">
                    <a:lumMod val="75000"/>
                  </a:schemeClr>
                </a:solidFill>
              </a:rPr>
              <a:t>&lt;/script&gt;</a:t>
            </a:r>
          </a:p>
          <a:p>
            <a:endParaRPr lang="pt-BR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4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D00E6-9EF6-491A-AF52-3C38D2D98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C7047FF2-097C-498B-B00A-0CA86A97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800"/>
              <a:t>Criada em 1995 | </a:t>
            </a:r>
            <a:r>
              <a:rPr lang="en-US" sz="4800" b="1"/>
              <a:t>Brendan Eich </a:t>
            </a:r>
            <a:r>
              <a:rPr lang="en-US" sz="4800"/>
              <a:t>| Netscape</a:t>
            </a:r>
          </a:p>
        </p:txBody>
      </p:sp>
    </p:spTree>
    <p:extLst>
      <p:ext uri="{BB962C8B-B14F-4D97-AF65-F5344CB8AC3E}">
        <p14:creationId xmlns:p14="http://schemas.microsoft.com/office/powerpoint/2010/main" val="2791149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6B80B-18D4-9DA3-B162-54EFA6E5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EFB371-A64F-3B83-CB9D-C78CABDE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Construa um script que faça uma requisição a API do UniProt e exiba os dados formatados na tela</a:t>
            </a:r>
          </a:p>
          <a:p>
            <a:pPr lvl="1"/>
            <a:r>
              <a:rPr lang="pt-BR" dirty="0"/>
              <a:t>Para cada sequência exiba o </a:t>
            </a:r>
            <a:r>
              <a:rPr lang="pt-BR" i="1" dirty="0" err="1"/>
              <a:t>fullname</a:t>
            </a:r>
            <a:r>
              <a:rPr lang="pt-BR" dirty="0"/>
              <a:t> e o campo </a:t>
            </a:r>
            <a:r>
              <a:rPr lang="pt-BR" i="1" dirty="0" err="1"/>
              <a:t>sequence</a:t>
            </a:r>
            <a:endParaRPr lang="pt-BR" i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3DDDCD-4CBA-2F83-187A-189731250C41}"/>
              </a:ext>
            </a:extLst>
          </p:cNvPr>
          <p:cNvSpPr txBox="1"/>
          <p:nvPr/>
        </p:nvSpPr>
        <p:spPr>
          <a:xfrm>
            <a:off x="1270000" y="3816628"/>
            <a:ext cx="832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rest.uniprot.org</a:t>
            </a:r>
            <a:r>
              <a:rPr lang="pt-BR" dirty="0"/>
              <a:t>/</a:t>
            </a:r>
            <a:r>
              <a:rPr lang="pt-BR" dirty="0" err="1"/>
              <a:t>uniprotkb</a:t>
            </a:r>
            <a:r>
              <a:rPr lang="pt-BR" dirty="0"/>
              <a:t>/</a:t>
            </a:r>
            <a:r>
              <a:rPr lang="pt-BR" dirty="0" err="1"/>
              <a:t>search?query</a:t>
            </a:r>
            <a:r>
              <a:rPr lang="pt-BR" dirty="0"/>
              <a:t>=</a:t>
            </a:r>
            <a:r>
              <a:rPr lang="pt-BR" dirty="0" err="1"/>
              <a:t>myoglobin&amp;format</a:t>
            </a:r>
            <a:r>
              <a:rPr lang="pt-BR" dirty="0"/>
              <a:t>=</a:t>
            </a:r>
            <a:r>
              <a:rPr lang="pt-BR" dirty="0" err="1"/>
              <a:t>json&amp;size</a:t>
            </a:r>
            <a:r>
              <a:rPr lang="pt-BR" dirty="0"/>
              <a:t>=10</a:t>
            </a:r>
          </a:p>
        </p:txBody>
      </p:sp>
    </p:spTree>
    <p:extLst>
      <p:ext uri="{BB962C8B-B14F-4D97-AF65-F5344CB8AC3E}">
        <p14:creationId xmlns:p14="http://schemas.microsoft.com/office/powerpoint/2010/main" val="64747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E5E0B-EDD2-FD7A-D239-128A93A3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Formatando sequências FASTA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AD429D-8888-B044-A8EB-7F6899C2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085"/>
            <a:ext cx="7772400" cy="18439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BF1AAC-3874-6964-73A6-29B89037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9310"/>
            <a:ext cx="2997200" cy="533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D12485-DBF9-03D3-8BF7-BA84683A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94607"/>
            <a:ext cx="7404100" cy="2413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98DAF3-A66E-B434-016E-C3FC3AAA27C9}"/>
              </a:ext>
            </a:extLst>
          </p:cNvPr>
          <p:cNvSpPr txBox="1"/>
          <p:nvPr/>
        </p:nvSpPr>
        <p:spPr>
          <a:xfrm>
            <a:off x="8851900" y="120402"/>
            <a:ext cx="3251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&lt;script&gt;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código completo para copiar 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le_fasta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return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fasta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.trim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().split(/^&gt;/m).filter(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Boolean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).reduce((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entry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[header, ...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seqLines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] =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entry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.trim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().split(/\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?\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/);</a:t>
            </a:r>
          </a:p>
          <a:p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[header]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seqLines.join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('&lt;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&gt;');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return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acc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}, {});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de entrada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"https://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rest.uniprot.org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uniprotkb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/P10635.fasta";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requisição dos dados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requisicao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fetch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url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).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 err="1">
                <a:solidFill>
                  <a:schemeClr val="bg1">
                    <a:lumMod val="75000"/>
                  </a:schemeClr>
                </a:solidFill>
              </a:rPr>
              <a:t>resposta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.text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());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define o local que o dado será gravado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local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document.querySelector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("#dados");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grava o dado no documento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requisicao.then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=&gt;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local.textContent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dados</a:t>
            </a:r>
          </a:p>
          <a:p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let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le_fasta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dados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console.log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for (</a:t>
            </a:r>
            <a:r>
              <a:rPr lang="pt-BR" sz="800" i="1" dirty="0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chave in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) {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local.innerHTML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= `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id="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accordionExample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-item"&gt;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&lt;h2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-header"&gt;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accordion-button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type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toggle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-target="#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aria-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expanded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true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aria-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controls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${chave}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&lt;/h2&gt;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id="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collapseOne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accordion-collapse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collapse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show" data-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bs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parent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="#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accordionExample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 class="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accordion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-body"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style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white-space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pre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-wrap;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max-width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: 500px"&gt;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${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[chave]}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div</a:t>
            </a: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&gt;`;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});</a:t>
            </a:r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pt-BR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&lt;/script&gt;</a:t>
            </a:r>
          </a:p>
          <a:p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82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00FB7-105A-3276-C212-21E2B549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0" y="365125"/>
            <a:ext cx="2908300" cy="2200275"/>
          </a:xfrm>
        </p:spPr>
        <p:txBody>
          <a:bodyPr>
            <a:normAutofit/>
          </a:bodyPr>
          <a:lstStyle/>
          <a:p>
            <a:r>
              <a:rPr lang="pt-BR" dirty="0"/>
              <a:t>Exibindo com Bootstrap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4C1C98-9E13-B40F-6202-5BB47C16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86" y="365125"/>
            <a:ext cx="7772400" cy="58270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195398-F2F9-F4DF-CFC3-78A3EC7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96" y="4554251"/>
            <a:ext cx="6310952" cy="19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79BCE-521A-BEE4-9D73-3C18A7E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Node.js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35E1D1-272A-70F6-1910-9604E64A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JavaScript é executado diretamente no navegador</a:t>
            </a:r>
          </a:p>
          <a:p>
            <a:r>
              <a:rPr lang="pt-BR" dirty="0" err="1"/>
              <a:t>Node.js</a:t>
            </a:r>
            <a:r>
              <a:rPr lang="pt-BR" dirty="0"/>
              <a:t> permite a execução no servidor</a:t>
            </a:r>
          </a:p>
          <a:p>
            <a:r>
              <a:rPr lang="pt-BR" dirty="0">
                <a:hlinkClick r:id="rId2"/>
              </a:rPr>
              <a:t>https://nodejs.org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A88EB9-75FD-6CB2-08FC-4B8877E8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93" y="0"/>
            <a:ext cx="4178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0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CB9E2-EBCE-D296-D177-DDF7F69F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Frameworks: </a:t>
            </a:r>
            <a:r>
              <a:rPr lang="pt-BR" dirty="0" err="1"/>
              <a:t>Next.js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949631-0326-E565-EC2F-0A70960090EF}"/>
              </a:ext>
            </a:extLst>
          </p:cNvPr>
          <p:cNvSpPr txBox="1"/>
          <p:nvPr/>
        </p:nvSpPr>
        <p:spPr>
          <a:xfrm>
            <a:off x="838200" y="150602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diegomariano.com</a:t>
            </a:r>
            <a:r>
              <a:rPr lang="pt-BR" dirty="0"/>
              <a:t>/</a:t>
            </a:r>
            <a:r>
              <a:rPr lang="pt-BR" dirty="0" err="1"/>
              <a:t>next-js</a:t>
            </a:r>
            <a:r>
              <a:rPr lang="pt-BR" dirty="0"/>
              <a:t>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06AD29-71D1-E43D-E156-81E0943A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8458"/>
            <a:ext cx="10872639" cy="2399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BD7B63-8F1B-B7F4-87B1-BE916DD4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60" y="4568659"/>
            <a:ext cx="6174474" cy="19242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DC9CEC-A3A0-93D1-B7AE-03B014C138D2}"/>
              </a:ext>
            </a:extLst>
          </p:cNvPr>
          <p:cNvSpPr txBox="1"/>
          <p:nvPr/>
        </p:nvSpPr>
        <p:spPr>
          <a:xfrm>
            <a:off x="982638" y="5530767"/>
            <a:ext cx="326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 de aplicação </a:t>
            </a:r>
            <a:r>
              <a:rPr lang="pt-BR" b="1" dirty="0" err="1"/>
              <a:t>Next.js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01392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4C385-18A1-46A8-F53D-50C8D1F2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B77D06-DD45-ED4C-BE2A-467F92F3023A}"/>
              </a:ext>
            </a:extLst>
          </p:cNvPr>
          <p:cNvSpPr txBox="1"/>
          <p:nvPr/>
        </p:nvSpPr>
        <p:spPr>
          <a:xfrm>
            <a:off x="1651000" y="2806700"/>
            <a:ext cx="356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Instalar o XAMPP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31E0C7-7E50-25DF-9BAC-F1B7BCFF6FD8}"/>
              </a:ext>
            </a:extLst>
          </p:cNvPr>
          <p:cNvSpPr txBox="1"/>
          <p:nvPr/>
        </p:nvSpPr>
        <p:spPr>
          <a:xfrm>
            <a:off x="1651000" y="377190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Opcional</a:t>
            </a:r>
            <a:r>
              <a:rPr lang="pt-BR" dirty="0"/>
              <a:t>: PHP + Composer</a:t>
            </a:r>
          </a:p>
        </p:txBody>
      </p:sp>
    </p:spTree>
    <p:extLst>
      <p:ext uri="{BB962C8B-B14F-4D97-AF65-F5344CB8AC3E}">
        <p14:creationId xmlns:p14="http://schemas.microsoft.com/office/powerpoint/2010/main" val="347081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D67F9E0-1F86-49A6-97E4-3FC18FDA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6"/>
            <a:ext cx="8449582" cy="3133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none" dirty="0"/>
              <a:t>JavaScript ≠ Java</a:t>
            </a:r>
          </a:p>
        </p:txBody>
      </p:sp>
    </p:spTree>
    <p:extLst>
      <p:ext uri="{BB962C8B-B14F-4D97-AF65-F5344CB8AC3E}">
        <p14:creationId xmlns:p14="http://schemas.microsoft.com/office/powerpoint/2010/main" val="298385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ECMAScript – Blog da TreinaWeb">
            <a:extLst>
              <a:ext uri="{FF2B5EF4-FFF2-40B4-BE49-F238E27FC236}">
                <a16:creationId xmlns:a16="http://schemas.microsoft.com/office/drawing/2014/main" id="{23725DB8-7184-48C4-90E1-382CF921E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6D8C803-7A18-401D-B4F7-CE016D1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 SemiBold" panose="02000503020000020004" pitchFamily="2" charset="0"/>
              </a:rPr>
              <a:t>ECMAScript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 SemiBold" panose="02000503020000020004" pitchFamily="2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E6BD53-8D76-41B7-A566-45CD4D9E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pt-BR" dirty="0"/>
              <a:t>Anos 1990 - Linguagens concorrentes </a:t>
            </a:r>
          </a:p>
          <a:p>
            <a:r>
              <a:rPr lang="pt-BR" dirty="0"/>
              <a:t>ECMA decidiu criar o padrão ECMA-262</a:t>
            </a:r>
          </a:p>
          <a:p>
            <a:pPr lvl="1"/>
            <a:r>
              <a:rPr lang="pt-BR" sz="1400" dirty="0"/>
              <a:t>(</a:t>
            </a:r>
            <a:r>
              <a:rPr lang="pt-BR" sz="1400" i="1" dirty="0" err="1"/>
              <a:t>European</a:t>
            </a:r>
            <a:r>
              <a:rPr lang="pt-BR" sz="1400" i="1" dirty="0"/>
              <a:t> Computer </a:t>
            </a:r>
            <a:r>
              <a:rPr lang="pt-BR" sz="1400" i="1" dirty="0" err="1"/>
              <a:t>Manufacturers</a:t>
            </a:r>
            <a:r>
              <a:rPr lang="pt-BR" sz="1400" i="1" dirty="0"/>
              <a:t> </a:t>
            </a:r>
            <a:r>
              <a:rPr lang="pt-BR" sz="1400" i="1" dirty="0" err="1"/>
              <a:t>Association</a:t>
            </a:r>
            <a:r>
              <a:rPr lang="pt-BR" sz="1400" dirty="0"/>
              <a:t>)</a:t>
            </a:r>
          </a:p>
          <a:p>
            <a:r>
              <a:rPr lang="pt-BR" dirty="0"/>
              <a:t>O nome JavaScript era patenteado pela Sun Microsystems (hoje Oracle) </a:t>
            </a:r>
          </a:p>
          <a:p>
            <a:r>
              <a:rPr lang="pt-BR" dirty="0" err="1"/>
              <a:t>ECMAScript</a:t>
            </a:r>
            <a:r>
              <a:rPr lang="en-US" dirty="0"/>
              <a:t> </a:t>
            </a:r>
          </a:p>
          <a:p>
            <a:pPr lvl="1"/>
            <a:r>
              <a:rPr lang="en-US" sz="1400" b="1" dirty="0"/>
              <a:t>Popular</a:t>
            </a:r>
            <a:r>
              <a:rPr lang="en-US" sz="1400" dirty="0"/>
              <a:t>: JavaScript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3202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EA061-361E-445D-AE84-C35E15A7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Exemplo</a:t>
            </a:r>
            <a:r>
              <a:rPr lang="en-US" sz="6000" dirty="0"/>
              <a:t> de </a:t>
            </a:r>
            <a:r>
              <a:rPr lang="en-US" sz="6000" dirty="0" err="1"/>
              <a:t>uso</a:t>
            </a:r>
            <a:endParaRPr lang="en-US" sz="6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5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C1B79-361E-4F58-84FA-628722B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C08419-2BD3-42B3-B104-3A696DC1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271"/>
            <a:ext cx="12192000" cy="5151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C06F48-BFC2-43C1-8632-B295F441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04728"/>
            <a:ext cx="10131425" cy="853271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/>
              <a:t>Plugin </a:t>
            </a:r>
            <a:r>
              <a:rPr lang="en-US" sz="2400" cap="none" dirty="0" err="1"/>
              <a:t>Tradutor</a:t>
            </a:r>
            <a:endParaRPr lang="en-US" sz="2400" cap="none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D4DB1B6-19F4-4B69-B67A-00FAC884B38D}"/>
              </a:ext>
            </a:extLst>
          </p:cNvPr>
          <p:cNvSpPr txBox="1">
            <a:spLocks/>
          </p:cNvSpPr>
          <p:nvPr/>
        </p:nvSpPr>
        <p:spPr>
          <a:xfrm>
            <a:off x="1952298" y="6037225"/>
            <a:ext cx="10131425" cy="39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https://www.javascript.com/</a:t>
            </a:r>
          </a:p>
        </p:txBody>
      </p:sp>
    </p:spTree>
    <p:extLst>
      <p:ext uri="{BB962C8B-B14F-4D97-AF65-F5344CB8AC3E}">
        <p14:creationId xmlns:p14="http://schemas.microsoft.com/office/powerpoint/2010/main" val="328506171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1585</Words>
  <Application>Microsoft Macintosh PowerPoint</Application>
  <PresentationFormat>Widescreen</PresentationFormat>
  <Paragraphs>251</Paragraphs>
  <Slides>55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8" baseType="lpstr">
      <vt:lpstr>3ds SemiBold</vt:lpstr>
      <vt:lpstr>Aptos</vt:lpstr>
      <vt:lpstr>Aptos Display</vt:lpstr>
      <vt:lpstr>Aptos Narrow</vt:lpstr>
      <vt:lpstr>Arial</vt:lpstr>
      <vt:lpstr>Calibri</vt:lpstr>
      <vt:lpstr>Calibri Light</vt:lpstr>
      <vt:lpstr>Consolas</vt:lpstr>
      <vt:lpstr>Hack</vt:lpstr>
      <vt:lpstr>Lato</vt:lpstr>
      <vt:lpstr>Times New Roman</vt:lpstr>
      <vt:lpstr>Tema do Office</vt:lpstr>
      <vt:lpstr>Celestial</vt:lpstr>
      <vt:lpstr>JavaScript</vt:lpstr>
      <vt:lpstr>Sugestões de projetos</vt:lpstr>
      <vt:lpstr>JavaScript</vt:lpstr>
      <vt:lpstr>O que é?</vt:lpstr>
      <vt:lpstr>Criada em 1995 | Brendan Eich | Netscape</vt:lpstr>
      <vt:lpstr>JavaScript ≠ Java</vt:lpstr>
      <vt:lpstr>ECMAScript</vt:lpstr>
      <vt:lpstr>Exemplo de uso</vt:lpstr>
      <vt:lpstr>Plugin Tradutor</vt:lpstr>
      <vt:lpstr>Apresentação do PowerPoint</vt:lpstr>
      <vt:lpstr>Apresentação do PowerPoint</vt:lpstr>
      <vt:lpstr>Exemplo prático</vt:lpstr>
      <vt:lpstr>Inspecionar elemento</vt:lpstr>
      <vt:lpstr>Apresentação do PowerPoint</vt:lpstr>
      <vt:lpstr>Apresentação do PowerPoint</vt:lpstr>
      <vt:lpstr>Apresentação do PowerPoint</vt:lpstr>
      <vt:lpstr>Apresentação do PowerPoint</vt:lpstr>
      <vt:lpstr>HTML</vt:lpstr>
      <vt:lpstr>Apresentação do PowerPoint</vt:lpstr>
      <vt:lpstr>Recursos da linguagem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Apresentação do PowerPoint</vt:lpstr>
      <vt:lpstr>Manipulando o DOM</vt:lpstr>
      <vt:lpstr>Inserindo textos</vt:lpstr>
      <vt:lpstr>Bibliotecas JavaScript</vt:lpstr>
      <vt:lpstr>DataTables</vt:lpstr>
      <vt:lpstr>Exercício</vt:lpstr>
      <vt:lpstr>3Dmol.js</vt:lpstr>
      <vt:lpstr>Exemplo (carregamento via HTML)</vt:lpstr>
      <vt:lpstr>Múltiplas cadeias</vt:lpstr>
      <vt:lpstr>Exemplo (JavaScript)</vt:lpstr>
      <vt:lpstr>Exercício</vt:lpstr>
      <vt:lpstr>Apresentação do PowerPoint</vt:lpstr>
      <vt:lpstr>Exemplo</vt:lpstr>
      <vt:lpstr>Exercício</vt:lpstr>
      <vt:lpstr>Formatando sequências FASTA </vt:lpstr>
      <vt:lpstr>Exibindo com Bootstrap</vt:lpstr>
      <vt:lpstr>Node.js</vt:lpstr>
      <vt:lpstr>Frameworks: Next.js</vt:lpstr>
      <vt:lpstr>Próxima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Diego Mariano</cp:lastModifiedBy>
  <cp:revision>1</cp:revision>
  <dcterms:created xsi:type="dcterms:W3CDTF">2025-07-08T16:51:24Z</dcterms:created>
  <dcterms:modified xsi:type="dcterms:W3CDTF">2025-07-09T16:01:34Z</dcterms:modified>
</cp:coreProperties>
</file>